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3" r:id="rId8"/>
    <p:sldId id="261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8" r:id="rId18"/>
    <p:sldId id="280" r:id="rId19"/>
    <p:sldId id="275" r:id="rId20"/>
    <p:sldId id="273" r:id="rId21"/>
    <p:sldId id="274" r:id="rId22"/>
    <p:sldId id="276" r:id="rId23"/>
    <p:sldId id="277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E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B8CDF-F803-4136-864D-9530444D1516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1C95-AF53-42CD-96BF-3CA8AAC43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134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B8CDF-F803-4136-864D-9530444D1516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1C95-AF53-42CD-96BF-3CA8AAC43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317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B8CDF-F803-4136-864D-9530444D1516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1C95-AF53-42CD-96BF-3CA8AAC43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587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B8CDF-F803-4136-864D-9530444D1516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1C95-AF53-42CD-96BF-3CA8AAC43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600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B8CDF-F803-4136-864D-9530444D1516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1C95-AF53-42CD-96BF-3CA8AAC43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453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B8CDF-F803-4136-864D-9530444D1516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1C95-AF53-42CD-96BF-3CA8AAC43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741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B8CDF-F803-4136-864D-9530444D1516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1C95-AF53-42CD-96BF-3CA8AAC43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090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B8CDF-F803-4136-864D-9530444D1516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1C95-AF53-42CD-96BF-3CA8AAC43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525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B8CDF-F803-4136-864D-9530444D1516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1C95-AF53-42CD-96BF-3CA8AAC43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69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B8CDF-F803-4136-864D-9530444D1516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1C95-AF53-42CD-96BF-3CA8AAC43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541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B8CDF-F803-4136-864D-9530444D1516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1C95-AF53-42CD-96BF-3CA8AAC43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848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B8CDF-F803-4136-864D-9530444D1516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61C95-AF53-42CD-96BF-3CA8AAC43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6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32" y="182880"/>
            <a:ext cx="7097486" cy="42221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54433" y="330925"/>
            <a:ext cx="12105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003E6C"/>
                </a:solidFill>
                <a:latin typeface="Arial Black" panose="020B0A04020102020204" pitchFamily="34" charset="0"/>
              </a:rPr>
              <a:t>07</a:t>
            </a:r>
            <a:endParaRPr lang="ru-RU" sz="6000" dirty="0">
              <a:solidFill>
                <a:srgbClr val="003E6C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02335" y="1227908"/>
            <a:ext cx="1314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3E6C"/>
                </a:solidFill>
                <a:latin typeface="Arial Black" panose="020B0A04020102020204" pitchFamily="34" charset="0"/>
              </a:rPr>
              <a:t>октября</a:t>
            </a:r>
            <a:endParaRPr lang="ru-RU" sz="2000" dirty="0">
              <a:solidFill>
                <a:srgbClr val="003E6C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06472" y="4981154"/>
            <a:ext cx="52052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3E6C"/>
                </a:solidFill>
                <a:latin typeface="Arial Black" panose="020B0A04020102020204" pitchFamily="34" charset="0"/>
              </a:rPr>
              <a:t>Областная акция</a:t>
            </a:r>
          </a:p>
          <a:p>
            <a:pPr algn="ctr"/>
            <a:r>
              <a:rPr lang="ru-RU" sz="3200" dirty="0" smtClean="0">
                <a:solidFill>
                  <a:srgbClr val="003E6C"/>
                </a:solidFill>
                <a:latin typeface="Arial Black" panose="020B0A04020102020204" pitchFamily="34" charset="0"/>
              </a:rPr>
              <a:t>«День чтения – 2022»</a:t>
            </a:r>
            <a:endParaRPr lang="ru-RU" sz="3200" dirty="0">
              <a:solidFill>
                <a:srgbClr val="003E6C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2943" y="6419277"/>
            <a:ext cx="740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МБУ ДО «Центр дополнительного образования», </a:t>
            </a:r>
            <a:r>
              <a:rPr lang="ru-RU" err="1" smtClean="0"/>
              <a:t>г</a:t>
            </a:r>
            <a:r>
              <a:rPr lang="ru-RU" smtClean="0"/>
              <a:t>. Каменск-Уральский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626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" y="-297"/>
            <a:ext cx="9132600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67392" y="307921"/>
            <a:ext cx="6770913" cy="3344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вопрос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какого промысла характерно изготовление движущихся игрушек?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Федоскинская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миниатюра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Б. Дымковская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Семоновская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Богородская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03966" y="4205403"/>
            <a:ext cx="3313611" cy="238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Тук-тук, щёлк-щёлк,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Медведь, мужик, лиса и волк,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Деревянные игрушки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медведи, и старушки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 сидят, а то стучат.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Ребятишек всех смешат.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251" y="4313374"/>
            <a:ext cx="3474720" cy="24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4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" y="-297"/>
            <a:ext cx="9132600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3851" y="214722"/>
            <a:ext cx="4572000" cy="2976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lain" startAt="3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каком виде росписи идет речь?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Палех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Б. Хохлома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Городецкая роспись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Петербургская роспись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43006" y="3550391"/>
            <a:ext cx="4572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взглянешь на дощечки,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 увидишь чудеса!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Расчудесные узоры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Тонко вывела рука!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Черный конь- огонь бежит,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Вся земля под ним дрожит!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Птицы яркие летают,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кувшинки расцветают!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51" y="3868332"/>
            <a:ext cx="3638822" cy="266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6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" y="-297"/>
            <a:ext cx="9132600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3" y="3032372"/>
            <a:ext cx="5931217" cy="36175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39091" y="476358"/>
            <a:ext cx="7199812" cy="287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вопрос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народов проживает на территории России?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примерно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Б. примерно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примерно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240</a:t>
            </a:r>
          </a:p>
        </p:txBody>
      </p:sp>
    </p:spTree>
    <p:extLst>
      <p:ext uri="{BB962C8B-B14F-4D97-AF65-F5344CB8AC3E}">
        <p14:creationId xmlns:p14="http://schemas.microsoft.com/office/powerpoint/2010/main" val="74706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" y="-297"/>
            <a:ext cx="9132600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466" y="1671537"/>
            <a:ext cx="5134638" cy="41847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75657" y="-325"/>
            <a:ext cx="7628709" cy="6921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вопрос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рисунке перед вами представлены национальные костюмы некоторых народов России. Из представленных вариантов ответа выберите тот, в котором народы и их костюмы сопоставлены правильно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калмыки, башкиры, чеченцы, чукчи, татары, буряты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Б. башкиры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калмыки, цыгане, дагестанцы, ногайцы, ногайцы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осетины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буряты, мордва, хакасы, башкиры, эвенки</a:t>
            </a:r>
          </a:p>
        </p:txBody>
      </p:sp>
    </p:spTree>
    <p:extLst>
      <p:ext uri="{BB962C8B-B14F-4D97-AF65-F5344CB8AC3E}">
        <p14:creationId xmlns:p14="http://schemas.microsoft.com/office/powerpoint/2010/main" val="287451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" y="0"/>
            <a:ext cx="913187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62744" y="350208"/>
            <a:ext cx="7480662" cy="3320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вопрос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народный танец, распространённый по всему Кавказу, а также музыкальное сопровождение к этому танцу.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аттан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Б. хота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лезгинка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ламбада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9" t="5751" r="11905" b="1536"/>
          <a:stretch/>
        </p:blipFill>
        <p:spPr>
          <a:xfrm>
            <a:off x="3290257" y="2299063"/>
            <a:ext cx="5453149" cy="428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7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" y="-297"/>
            <a:ext cx="9132600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36914" y="242730"/>
            <a:ext cx="7254239" cy="4237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вопрос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вами картина художника  Константина Маковского «Боярышня у окна» . Что на голове у девушки?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Кичка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Б. Убрус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Кокошник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Коруна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70" y="1466059"/>
            <a:ext cx="5301836" cy="530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7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" y="-297"/>
            <a:ext cx="9132600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76103" y="251709"/>
            <a:ext cx="4572000" cy="397185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</a:t>
            </a:r>
            <a:endParaRPr lang="en-US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 являлся автором былин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А.С. Пушкин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Б.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В.А. Жуковский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Летописец Нестор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20" y="1598702"/>
            <a:ext cx="3881933" cy="501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3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" y="-297"/>
            <a:ext cx="9132600" cy="6858594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36914" y="298236"/>
            <a:ext cx="5522409" cy="2939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1904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вопрос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Какое растение, по народным преданиям,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цветет лишь одну ночь в году?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А. </a:t>
            </a:r>
            <a:r>
              <a:rPr kumimoji="0" lang="ru-RU" altLang="ru-RU" sz="240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Одолень</a:t>
            </a:r>
            <a:r>
              <a:rPr kumimoji="0" lang="ru-RU" altLang="ru-RU" sz="2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-трава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Б. Иван-да-марья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В. Папоротник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kumimoji="0" lang="ru-RU" altLang="ru-RU" sz="240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Раcцвет</a:t>
            </a:r>
            <a:r>
              <a:rPr kumimoji="0" lang="ru-RU" altLang="ru-RU" sz="2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-трава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37" y="3031867"/>
            <a:ext cx="5582194" cy="372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6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" y="-297"/>
            <a:ext cx="9132600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17320" y="239073"/>
            <a:ext cx="630936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вопрос</a:t>
            </a:r>
          </a:p>
          <a:p>
            <a:pPr>
              <a:lnSpc>
                <a:spcPct val="107000"/>
              </a:lnSpc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каком качестве человека говорится в пословице:</a:t>
            </a:r>
          </a:p>
          <a:p>
            <a:pPr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Хлеб соль кушай, а хозяина слушай.</a:t>
            </a:r>
          </a:p>
          <a:p>
            <a:pPr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</a:pPr>
            <a:r>
              <a:rPr lang="ru-RU" sz="20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жадность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Б. вежливость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 доброта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ответственность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0" y="3111390"/>
            <a:ext cx="5242560" cy="350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1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" y="-297"/>
            <a:ext cx="9132600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62990" y="107451"/>
            <a:ext cx="7805519" cy="43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 вопрос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какому промыслу принадлежат платки из шерстяной ткани с узором из цветов (как правило, роз и георгинов), собранных в букеты или гирлянды? Первые платки из шерстяной ткани стали производить еще в XVIII веке. Но они и по сей день пользуются популярностью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 Оренбургский платок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Павловопосадские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платки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Кубачинский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платок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Осетинский платок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618" y="3448620"/>
            <a:ext cx="5003535" cy="325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3587" y="529773"/>
            <a:ext cx="70103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Акция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«День чтения»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посвящается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Году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культурного наследия народов России и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Году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Дмитрия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Наркисовича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Мамина-Сибиряка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Свердловской области. 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4765" y="2438176"/>
            <a:ext cx="7628709" cy="2478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 «Культурный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код»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Девиз «Читай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созидай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!»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Проект,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организован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инициативе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Министерства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культуры Свердловской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еализуется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восьмой раз.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44" y="5040812"/>
            <a:ext cx="4319016" cy="180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6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" y="-297"/>
            <a:ext cx="9132600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67393" y="473900"/>
            <a:ext cx="6666411" cy="157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 вопрос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Какое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самое популярное число в русских народных сказках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67" y="1955140"/>
            <a:ext cx="3865245" cy="468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2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" y="-297"/>
            <a:ext cx="9132600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71750" y="220807"/>
            <a:ext cx="7367450" cy="2170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 вопрос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называется струнный музыкальный инструмент, под звуки которого древнерусские певцы-сказители исполняли песни, былины и другие произведения устного народного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творчества?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35" y="2612698"/>
            <a:ext cx="5237065" cy="408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2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" y="-297"/>
            <a:ext cx="9132600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19199" y="335110"/>
            <a:ext cx="7637417" cy="1775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вопрос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называются крупные деревянные палочки с выемками для намотки нитей, перебрасывая которые мастерица создаёт кружевной узор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14" y="2390496"/>
            <a:ext cx="5712823" cy="428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3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" y="-297"/>
            <a:ext cx="9132600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10491" y="316872"/>
            <a:ext cx="7437120" cy="1775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вопрос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сказки.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 девица грустна, Ей не нравится весна, Ей на солнце тяжко, Слёзы льёт бедняжка.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971" y="2003697"/>
            <a:ext cx="3708591" cy="469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" y="-297"/>
            <a:ext cx="9132600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553" y="1006928"/>
            <a:ext cx="6458857" cy="484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5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5151" y="524782"/>
            <a:ext cx="78158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Игра-викторина «Культурная мозаика» 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0220" y="5093187"/>
            <a:ext cx="57377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«Истоки народной культуры»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821" y="1396276"/>
            <a:ext cx="5246353" cy="312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0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873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11235" y="1291608"/>
            <a:ext cx="64225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Народное искусство (фольклор)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создаваемые народом на основе коллективного творческого опыта, национальных традиций поэзия, музыка, театр, танец, архитектура, изобразительное и декоративно-прикладное искусство.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Термин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«народное искусство»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синонимичен термину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«народное творчество».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50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" y="-297"/>
            <a:ext cx="9132600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24297" y="1584016"/>
            <a:ext cx="630500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Нематериальное культурное наследие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- обычаи, формы представления и выражения, навыки, а также связанные с ними инструменты, предметы, артефакты и культурные пространства, признанные народом в качестве части их культурного наследия.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06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" y="-297"/>
            <a:ext cx="9132600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80456" y="1144905"/>
            <a:ext cx="6879771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объектов нематериального культурного наследия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Устное народное творчество: сказки, эпические песни, эпические сказания, былины, фольклорная проза.</a:t>
            </a:r>
          </a:p>
          <a:p>
            <a:pPr>
              <a:spcAft>
                <a:spcPts val="600"/>
              </a:spcAf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Исполнительские искусства: песенное искусство, танцевальное искусство, музыкально-инструментальное искусство, театральное искусство (народный театр, народный цирк и т. п.),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сказительство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Празднично-обрядовая культура: праздники, обряды, ритуалы, игры.</a:t>
            </a:r>
          </a:p>
          <a:p>
            <a:pPr>
              <a:spcAft>
                <a:spcPts val="600"/>
              </a:spcAf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Техники и технологии связанные с традиционными ремеслами; народными музыкальными инструментами; с традиционным народным костюмом; с традиционной хозяйственной и бытовой культурой.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87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" y="-297"/>
            <a:ext cx="9132600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80457" y="1177227"/>
            <a:ext cx="698427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Особая форма творчества —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«промысел» или «промыслы». </a:t>
            </a: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промыслы – это традиции оригинального украшения предметов повседневного пользования и быта высокохудожественными способами.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Исследователи относят к русским народным промыслам: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росписи посуды и других предметов быта,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глиняную и деревянную игрушку,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кружевоплетение,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гончарное,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кузнечное дело и другое.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87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" y="-297"/>
            <a:ext cx="9132600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84959" y="789529"/>
            <a:ext cx="415398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промыслы на Руси: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Гжельская роспись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Жостовская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роспись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Палехская миниатюра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Федоскинская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миниатюра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Хохлома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Городецкая роспись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Мезенская роспись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Вологодское кружево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Елецкое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кружево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Мценское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кружево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Вятское кружево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Оренбургский пуховый платок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20788" y="1196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«Народное искусство – прошлое в </a:t>
            </a:r>
            <a:r>
              <a:rPr lang="ru-RU" dirty="0" err="1" smtClean="0"/>
              <a:t>настоящем»М.А</a:t>
            </a:r>
            <a:r>
              <a:rPr lang="ru-RU" dirty="0" smtClean="0"/>
              <a:t>. Некрасова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37760" y="1100091"/>
            <a:ext cx="37185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Павловопосадские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платки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Крестецкая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строчка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Каслинское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литье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Шемогодская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прорезная береста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Варнавинская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резьба по кости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Абрамцево-кудринская резьба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Гусевский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хрусталь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Филигрань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Финифть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Малахитовые изделия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04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" y="0"/>
            <a:ext cx="913187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72195" y="625771"/>
            <a:ext cx="6570616" cy="538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вопрос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Православная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Русь немыслима без праздников. В какой праздник зимой окунаются в прорубь не только «моржи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Рождество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Б. Святки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Крещение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Иван-Купала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 Вознесение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667" y="4342943"/>
            <a:ext cx="4336869" cy="229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7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337</TotalTime>
  <Words>845</Words>
  <Application>Microsoft Office PowerPoint</Application>
  <PresentationFormat>Экран (4:3)</PresentationFormat>
  <Paragraphs>170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User Media</cp:lastModifiedBy>
  <cp:revision>29</cp:revision>
  <dcterms:created xsi:type="dcterms:W3CDTF">2022-10-04T15:05:31Z</dcterms:created>
  <dcterms:modified xsi:type="dcterms:W3CDTF">2022-10-10T07:50:55Z</dcterms:modified>
</cp:coreProperties>
</file>