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7" r:id="rId3"/>
    <p:sldId id="266" r:id="rId4"/>
    <p:sldId id="267" r:id="rId5"/>
    <p:sldId id="268" r:id="rId6"/>
    <p:sldId id="269" r:id="rId7"/>
    <p:sldId id="271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90" r:id="rId19"/>
    <p:sldId id="281" r:id="rId20"/>
    <p:sldId id="289" r:id="rId21"/>
    <p:sldId id="282" r:id="rId22"/>
    <p:sldId id="283" r:id="rId23"/>
    <p:sldId id="284" r:id="rId24"/>
    <p:sldId id="285" r:id="rId25"/>
    <p:sldId id="288" r:id="rId26"/>
    <p:sldId id="292" r:id="rId27"/>
    <p:sldId id="291" r:id="rId28"/>
    <p:sldId id="260" r:id="rId29"/>
    <p:sldId id="26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9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5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9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49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3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7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7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7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5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B1430-C757-4CDA-95C3-AB5EC231181A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0A4EE-FFA5-44D1-958D-8896FEB1F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7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raloved.ru/reka-ufa" TargetMode="External"/><Relationship Id="rId2" Type="http://schemas.openxmlformats.org/officeDocument/2006/relationships/hyperlink" Target="https://uraloved.ru/reka-ka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aloved.ru/reka-ural" TargetMode="External"/><Relationship Id="rId5" Type="http://schemas.openxmlformats.org/officeDocument/2006/relationships/hyperlink" Target="https://uraloved.ru/reka-iset" TargetMode="External"/><Relationship Id="rId4" Type="http://schemas.openxmlformats.org/officeDocument/2006/relationships/hyperlink" Target="https://uraloved.ru/reka-belaya-agide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uraloved.ru/sverdlovskaya-oblas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raloved.ru/arkai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Наш край в древности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5400" dirty="0"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51333"/>
          <a:stretch/>
        </p:blipFill>
        <p:spPr bwMode="auto">
          <a:xfrm>
            <a:off x="1115616" y="955916"/>
            <a:ext cx="3672408" cy="59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3933056"/>
            <a:ext cx="3672408" cy="22322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подготовлена учителем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</a:p>
          <a:p>
            <a:pPr algn="ctr"/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 25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Таранковой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793875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36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9762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30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Массовое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заселение Урала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9-7 тысячелетия до н.э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началось массовое заселение Урала.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тому времени ледник отступил, образовалась современная речная сеть, изменялся климат, формировались новые природные зоны.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Люди селились по берегам рек и озер. Многочисленные мезолитические памятники найдены в бассейнах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/>
              </a:rPr>
              <a:t>рек Кама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Уфа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Белая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Тура,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5"/>
              </a:rPr>
              <a:t>Исеть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верховьях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6"/>
              </a:rPr>
              <a:t>Урала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Люди изобрели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вкладышевые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орудия труда, лук, стрелы, лыжи, сани, лодки. Жили в полуземлянках, шалашах или чумах. В эпоху мезолита появилось первое домашнее животное – собака (кости двух особей найдены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Кокшаровско-Юрьинской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стоянке). В то же время вымерли многие крупные животные: мамонт, шерстистый носорог и другие. Помимо охоты и собирательства, древние люди освоили рыболовство.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7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Богатая коллекция орудий собрана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Шигирском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торфянике в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/>
              </a:rPr>
              <a:t>Свердловской области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уникальная из тех находок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Шигирский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идол, древнейшая деревянная скульптура в мире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сейчас мы имеем идол высотой 3,4 метра.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7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44"/>
            <a:ext cx="5025180" cy="669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881136" cy="533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29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Шигирский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идол, возраст которого превышает 12 тысяч лет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Идол найден в начале 1890 года на торфянике рядом с городом Кировград в 80 километрах от Екатеринбурга.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артефакта эпохи мезолита существенно превышает возраст египетских пирамид. Он не имеет аналогов в мире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Шигирский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идол сохранился до наших дней благодаря двум факторам – торфу, который спас находку от гниения, ведь это природный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косервант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 материал, из которого его изготовили, ведь лиственница – одна из самых долговечных пород дерева.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59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" y="0"/>
            <a:ext cx="4545208" cy="672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22768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рорисовка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Шигирского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идола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Я.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Толмачёвым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 1916 год</a:t>
            </a:r>
          </a:p>
        </p:txBody>
      </p:sp>
    </p:spTree>
    <p:extLst>
      <p:ext uri="{BB962C8B-B14F-4D97-AF65-F5344CB8AC3E}">
        <p14:creationId xmlns:p14="http://schemas.microsoft.com/office/powerpoint/2010/main" val="4170213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34082"/>
          </a:xfrm>
        </p:spPr>
        <p:txBody>
          <a:bodyPr>
            <a:noAutofit/>
          </a:bodyPr>
          <a:lstStyle/>
          <a:p>
            <a:r>
              <a:rPr lang="ru-RU" sz="5400" b="1" dirty="0"/>
              <a:t>Бронзовый век</a:t>
            </a:r>
            <a:br>
              <a:rPr lang="ru-RU" sz="5400" b="1" dirty="0"/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r>
              <a:rPr lang="ru-RU" dirty="0" smtClean="0"/>
              <a:t>Во </a:t>
            </a:r>
            <a:r>
              <a:rPr lang="ru-RU" dirty="0"/>
              <a:t>II тысячелетии до н.э. на Урале началось массовое освоение металлургии бронзы, из нее изготовляли орудия труда, оружие, украшения. Полученный в результате плавки металл разливали в литейные формы или подвергали ковке.</a:t>
            </a:r>
          </a:p>
          <a:p>
            <a:r>
              <a:rPr lang="ru-RU" dirty="0"/>
              <a:t>На Южном Урале медь добывали главным образом на месторождениях </a:t>
            </a:r>
            <a:r>
              <a:rPr lang="ru-RU" dirty="0" err="1"/>
              <a:t>Таш-Казган</a:t>
            </a:r>
            <a:r>
              <a:rPr lang="ru-RU" dirty="0"/>
              <a:t>, Никольское, Каргалы. Изделия из бронзы широко распространяются, укрепляются торговые связи. </a:t>
            </a:r>
          </a:p>
        </p:txBody>
      </p:sp>
    </p:spTree>
    <p:extLst>
      <p:ext uri="{BB962C8B-B14F-4D97-AF65-F5344CB8AC3E}">
        <p14:creationId xmlns:p14="http://schemas.microsoft.com/office/powerpoint/2010/main" val="173195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575"/>
            <a:ext cx="8821718" cy="667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590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Страна городов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Там же на Южном Урале возникла так называемая «Страна городов», самые известные из поселений которой – </a:t>
            </a:r>
            <a:r>
              <a:rPr lang="ru-RU" dirty="0" err="1">
                <a:latin typeface="Times New Roman" pitchFamily="18" charset="0"/>
                <a:cs typeface="Times New Roman" pitchFamily="18" charset="0"/>
                <a:hlinkClick r:id="rId2"/>
              </a:rPr>
              <a:t>Аркаим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Синташта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Считается, что там изобрели боевые колесницы и разработали тактику колесничного боя.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0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Проникновение человека на Урал около 300 тысяч лет назад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Прикамье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Южный Урал).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Палеолитические изображения в пещерах Южного Урала (Каповой,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Игнатиевской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Возникновение первых центров металлургии на Южном Урале в III тыс. до н.э.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«Страна городов» на Южном Урале во II тыс. до н.э.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Аркаим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Синташта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Пермский звериный стиль.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Когда существовало?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Поселение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Аркаим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датировано радиоуглеродным методом. Теперь мы знаем, что оно существовало примерно в 2000-1800 гг. до н.э., то есть оно примерно на пятьсот лет моложе самых поздних пирамид.</a:t>
            </a:r>
          </a:p>
        </p:txBody>
      </p:sp>
    </p:spTree>
    <p:extLst>
      <p:ext uri="{BB962C8B-B14F-4D97-AF65-F5344CB8AC3E}">
        <p14:creationId xmlns:p14="http://schemas.microsoft.com/office/powerpoint/2010/main" val="1886150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Аркаим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укрепленное поселение (городище) бронзового века в степной зоне на юге Челябинской области. Был найден учеными в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июне 1987 года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во время археологического обследования территории, которая должна была уйти под воду в результате постройки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Большекараганского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водохранилища.</a:t>
            </a:r>
          </a:p>
        </p:txBody>
      </p:sp>
    </p:spTree>
    <p:extLst>
      <p:ext uri="{BB962C8B-B14F-4D97-AF65-F5344CB8AC3E}">
        <p14:creationId xmlns:p14="http://schemas.microsoft.com/office/powerpoint/2010/main" val="10408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Среди находок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Аркаиме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14116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гончарные изделия и инструменты гончаров, формы для отливки изделий из металла, наковальни, наконечники стрел, лошадиные сбруи, погребения младенцев в стенах жилищ, останки домашних животных, водопровод, стоковая канализация.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1990-е годы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Аркаим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получил большую известность и популярность. Помимо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Аркаима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археологи нашли поблизости еще пару десятков древних поселений, в комплексе назвав их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«Страной городов»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Наиболее известное – поселение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Синташта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59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8995765" cy="618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86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575"/>
            <a:ext cx="8821718" cy="667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78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Металлурги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иткульской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культуры (I тыс. до н.э.). Археологические раскопки металлургических мастерских на г. Думная и на 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Петрогром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4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108504" cy="608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98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785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Птицевидные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идолы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Птицевидные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идолы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иткульской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культуры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это фигурки бронзовых птиц с распростёртыми крыльями.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Иткульская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культура (VII–III вв. до н.э.) была распространена в Среднем Зауралье. Главным делом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иткульцев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была выплавка металла и его обработка.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данного элемента служило не столько фактом отображения повседневной реальности, сколько носило глубокий космологический, мифологический и культовый смысл.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160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53" y="548680"/>
            <a:ext cx="9279053" cy="596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92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Заселение Урала в эпоху палеолита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300—100 тыс. лет назад началось заселение Урала. </a:t>
            </a:r>
          </a:p>
        </p:txBody>
      </p:sp>
      <p:pic>
        <p:nvPicPr>
          <p:cNvPr id="4" name="Объект 3" descr="http://www.history-ural.ru/images/stories/URAL/map1_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00808"/>
            <a:ext cx="4037153" cy="51020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88024" y="2060848"/>
            <a:ext cx="4038600" cy="4525963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памятники раннего палеолита;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3 — памятники позднего палеолита;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пещеры.</a:t>
            </a:r>
          </a:p>
          <a:p>
            <a:pPr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Под археологическим памятником понимается любой объект, оставленный древним человеком (поселение, стоянка, селище, городище, могильник, наскальный рисунок, древний рудник, мастерская и т д)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209616" y="4941168"/>
            <a:ext cx="15085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Наиболее ранние стоянки на Урале относятся ко времени 300 тыс. лет назад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Большой Глухой грот и Ельники-2 в Пермской области. На Ельниках-2 люди жили 300 тыс. лет назад. Из галек кварцита (зернистой кремнистой породы) они делали рубящие орудия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чоппинги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Южном Урале открыта стоянка Богдановка, датируемая 200 тыс. лет назад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Большой Глухой грот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580112" y="1484784"/>
            <a:ext cx="3322712" cy="395128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Здесь, на уровне 3 метров, была найдена стоянка древних охотников.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стенах грота обнаружены остатки самых древних петроглифов на территории реки Чусовая.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считают, что какое-то время Большой Глухой Грот являлся местом приношения жертвы.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8681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3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Ельники-2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2996952"/>
            <a:ext cx="4041775" cy="639762"/>
          </a:xfrm>
        </p:spPr>
        <p:txBody>
          <a:bodyPr>
            <a:noAutofit/>
          </a:bodyPr>
          <a:lstStyle/>
          <a:p>
            <a:r>
              <a:rPr lang="ru-RU" sz="3600" dirty="0" err="1"/>
              <a:t>Чоппер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88024" y="3861048"/>
            <a:ext cx="4041775" cy="2610581"/>
          </a:xfrm>
        </p:spPr>
        <p:txBody>
          <a:bodyPr/>
          <a:lstStyle/>
          <a:p>
            <a:r>
              <a:rPr lang="ru-RU" dirty="0" smtClean="0"/>
              <a:t>—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одно из древнейших орудий труда эпохи палеолита. Относится к т. н. «галечным орудиям» (англ.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pebble-tool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фр.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galet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amenagée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6408712" cy="163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3206"/>
            <a:ext cx="3782194" cy="378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Капова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пещера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Одним из самых красивых и загадочных мест в Башкирии по праву считается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Капова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пещера. Она находится в заповеднике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Шульган-Таш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Бурзянского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 республики, на правом берегу реки Белой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22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Главная уникальность пещеры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ее стенах сохранилось множество рисунков первобытного человека. Древние люди изображали мамонтов, лошадей, животных и фигуры людей. Почти все они выполнены красной охрой, но есть и те, что нарисованы углем – правда, их очень мало. Возраст рисунков огромен – около 14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тысяч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752170" cy="58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265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716</Words>
  <Application>Microsoft Office PowerPoint</Application>
  <PresentationFormat>Экран (4:3)</PresentationFormat>
  <Paragraphs>59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Наш край в древности   </vt:lpstr>
      <vt:lpstr>Презентация PowerPoint</vt:lpstr>
      <vt:lpstr>Заселение Урала в эпоху палеолита 300—100 тыс. лет назад началось заселение Урала. </vt:lpstr>
      <vt:lpstr>Наиболее ранние стоянки на Урале относятся ко времени 300 тыс. лет назад</vt:lpstr>
      <vt:lpstr>Большой Глухой грот</vt:lpstr>
      <vt:lpstr>Ельники-2</vt:lpstr>
      <vt:lpstr>Капова пещера</vt:lpstr>
      <vt:lpstr>Главная уникальность пещеры</vt:lpstr>
      <vt:lpstr>Презентация PowerPoint</vt:lpstr>
      <vt:lpstr>Презентация PowerPoint</vt:lpstr>
      <vt:lpstr>Презентация PowerPoint</vt:lpstr>
      <vt:lpstr>Массовое заселение Урала</vt:lpstr>
      <vt:lpstr>Презентация PowerPoint</vt:lpstr>
      <vt:lpstr>Презентация PowerPoint</vt:lpstr>
      <vt:lpstr>Презентация PowerPoint</vt:lpstr>
      <vt:lpstr>Презентация PowerPoint</vt:lpstr>
      <vt:lpstr>Бронзовый век </vt:lpstr>
      <vt:lpstr>Презентация PowerPoint</vt:lpstr>
      <vt:lpstr>Страна городов</vt:lpstr>
      <vt:lpstr>Когда существовало?</vt:lpstr>
      <vt:lpstr>Аркаим</vt:lpstr>
      <vt:lpstr>Среди находок в Аркаиме: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Птицевидные идолы.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tarankova_lv@mail.ru</dc:creator>
  <cp:lastModifiedBy>Таранкова</cp:lastModifiedBy>
  <cp:revision>15</cp:revision>
  <dcterms:created xsi:type="dcterms:W3CDTF">2023-09-28T18:21:59Z</dcterms:created>
  <dcterms:modified xsi:type="dcterms:W3CDTF">2025-09-09T18:50:55Z</dcterms:modified>
</cp:coreProperties>
</file>