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33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337" r:id="rId27"/>
    <p:sldId id="285" r:id="rId28"/>
    <p:sldId id="286" r:id="rId29"/>
    <p:sldId id="287" r:id="rId30"/>
    <p:sldId id="288" r:id="rId31"/>
    <p:sldId id="289" r:id="rId32"/>
    <p:sldId id="338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35" r:id="rId46"/>
    <p:sldId id="304" r:id="rId47"/>
    <p:sldId id="305" r:id="rId48"/>
    <p:sldId id="306" r:id="rId49"/>
    <p:sldId id="307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6" r:id="rId64"/>
    <p:sldId id="327" r:id="rId65"/>
    <p:sldId id="328" r:id="rId66"/>
    <p:sldId id="329" r:id="rId67"/>
    <p:sldId id="331" r:id="rId68"/>
    <p:sldId id="332" r:id="rId69"/>
    <p:sldId id="308" r:id="rId70"/>
    <p:sldId id="309" r:id="rId71"/>
    <p:sldId id="333" r:id="rId72"/>
    <p:sldId id="310" r:id="rId73"/>
    <p:sldId id="325" r:id="rId74"/>
    <p:sldId id="334" r:id="rId75"/>
    <p:sldId id="339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71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0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44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5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6871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637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539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4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8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0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1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0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32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9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6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E11D3-53CE-48B3-B517-948BE414F6C0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0656943-CC01-4D66-9FBF-649CA42A7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7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Лекарственные растения Каменского района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35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512" y="0"/>
            <a:ext cx="8441489" cy="7369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Кориандр – огородное культурное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8" y="1091822"/>
            <a:ext cx="8504850" cy="5305046"/>
          </a:xfrm>
        </p:spPr>
      </p:pic>
    </p:spTree>
    <p:extLst>
      <p:ext uri="{BB962C8B-B14F-4D97-AF65-F5344CB8AC3E}">
        <p14:creationId xmlns:p14="http://schemas.microsoft.com/office/powerpoint/2010/main" val="337920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359601" cy="6550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Кукуруза – культурное зерновое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85" y="1351128"/>
            <a:ext cx="7544363" cy="5032091"/>
          </a:xfrm>
        </p:spPr>
      </p:pic>
    </p:spTree>
    <p:extLst>
      <p:ext uri="{BB962C8B-B14F-4D97-AF65-F5344CB8AC3E}">
        <p14:creationId xmlns:p14="http://schemas.microsoft.com/office/powerpoint/2010/main" val="356273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990" y="0"/>
            <a:ext cx="8305011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Бадан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сибирский (Родом из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забайкалья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32" y="1255595"/>
            <a:ext cx="6782242" cy="5086682"/>
          </a:xfrm>
        </p:spPr>
      </p:pic>
    </p:spTree>
    <p:extLst>
      <p:ext uri="{BB962C8B-B14F-4D97-AF65-F5344CB8AC3E}">
        <p14:creationId xmlns:p14="http://schemas.microsoft.com/office/powerpoint/2010/main" val="7251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88" y="-1"/>
            <a:ext cx="8459613" cy="11715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Ревень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тангутский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– выращиваемое культурное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51" y="1194937"/>
            <a:ext cx="5373285" cy="5373285"/>
          </a:xfrm>
        </p:spPr>
      </p:pic>
    </p:spTree>
    <p:extLst>
      <p:ext uri="{BB962C8B-B14F-4D97-AF65-F5344CB8AC3E}">
        <p14:creationId xmlns:p14="http://schemas.microsoft.com/office/powerpoint/2010/main" val="149282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0"/>
            <a:ext cx="8202438" cy="11858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Лен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посевной – культурное масличное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46" y="1323833"/>
            <a:ext cx="6875071" cy="4583382"/>
          </a:xfrm>
        </p:spPr>
      </p:pic>
    </p:spTree>
    <p:extLst>
      <p:ext uri="{BB962C8B-B14F-4D97-AF65-F5344CB8AC3E}">
        <p14:creationId xmlns:p14="http://schemas.microsoft.com/office/powerpoint/2010/main" val="401925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16" y="0"/>
            <a:ext cx="8154886" cy="6823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Календула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лекарственная – культурное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95" y="1187355"/>
            <a:ext cx="6923927" cy="4615951"/>
          </a:xfrm>
        </p:spPr>
      </p:pic>
    </p:spTree>
    <p:extLst>
      <p:ext uri="{BB962C8B-B14F-4D97-AF65-F5344CB8AC3E}">
        <p14:creationId xmlns:p14="http://schemas.microsoft.com/office/powerpoint/2010/main" val="396430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808" y="0"/>
            <a:ext cx="8414193" cy="6823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Ландыш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майский – культурное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88" y="1310185"/>
            <a:ext cx="7537431" cy="5100329"/>
          </a:xfrm>
        </p:spPr>
      </p:pic>
    </p:spTree>
    <p:extLst>
      <p:ext uri="{BB962C8B-B14F-4D97-AF65-F5344CB8AC3E}">
        <p14:creationId xmlns:p14="http://schemas.microsoft.com/office/powerpoint/2010/main" val="62611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934" y="0"/>
            <a:ext cx="8264068" cy="6823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Горицвет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весенний –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 (следующие фото растений из Каменской природы)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50" y="1563310"/>
            <a:ext cx="6896360" cy="5168568"/>
          </a:xfrm>
        </p:spPr>
      </p:pic>
    </p:spTree>
    <p:extLst>
      <p:ext uri="{BB962C8B-B14F-4D97-AF65-F5344CB8AC3E}">
        <p14:creationId xmlns:p14="http://schemas.microsoft.com/office/powerpoint/2010/main" val="4237821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0"/>
            <a:ext cx="8250420" cy="6960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Астра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альпийская – вид из Красной книги Урала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57" y="1296539"/>
            <a:ext cx="6732469" cy="5045738"/>
          </a:xfrm>
        </p:spPr>
      </p:pic>
    </p:spTree>
    <p:extLst>
      <p:ext uri="{BB962C8B-B14F-4D97-AF65-F5344CB8AC3E}">
        <p14:creationId xmlns:p14="http://schemas.microsoft.com/office/powerpoint/2010/main" val="400582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6" y="0"/>
            <a:ext cx="8455135" cy="723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Борец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вьющийся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 Каменской природы)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64" y="1241946"/>
            <a:ext cx="7544453" cy="5032091"/>
          </a:xfrm>
        </p:spPr>
      </p:pic>
    </p:spTree>
    <p:extLst>
      <p:ext uri="{BB962C8B-B14F-4D97-AF65-F5344CB8AC3E}">
        <p14:creationId xmlns:p14="http://schemas.microsoft.com/office/powerpoint/2010/main" val="30810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104" y="0"/>
            <a:ext cx="8386897" cy="12419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Шиповник обыкновенный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53" y="1460310"/>
            <a:ext cx="7378598" cy="4922909"/>
          </a:xfrm>
        </p:spPr>
      </p:pic>
    </p:spTree>
    <p:extLst>
      <p:ext uri="{BB962C8B-B14F-4D97-AF65-F5344CB8AC3E}">
        <p14:creationId xmlns:p14="http://schemas.microsoft.com/office/powerpoint/2010/main" val="4074305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172" y="0"/>
            <a:ext cx="8195829" cy="6687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Кубышка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желтая (тоже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97" y="1228299"/>
            <a:ext cx="7802378" cy="5199796"/>
          </a:xfrm>
        </p:spPr>
      </p:pic>
    </p:spTree>
    <p:extLst>
      <p:ext uri="{BB962C8B-B14F-4D97-AF65-F5344CB8AC3E}">
        <p14:creationId xmlns:p14="http://schemas.microsoft.com/office/powerpoint/2010/main" val="2473381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2" y="0"/>
            <a:ext cx="8373250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Кувшинка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чисто-белая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62" y="1201002"/>
            <a:ext cx="7732381" cy="5154921"/>
          </a:xfrm>
        </p:spPr>
      </p:pic>
    </p:spTree>
    <p:extLst>
      <p:ext uri="{BB962C8B-B14F-4D97-AF65-F5344CB8AC3E}">
        <p14:creationId xmlns:p14="http://schemas.microsoft.com/office/powerpoint/2010/main" val="185090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61" y="0"/>
            <a:ext cx="8427840" cy="7369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Лилия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кудреватая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84" y="1146414"/>
            <a:ext cx="6024253" cy="5168568"/>
          </a:xfrm>
        </p:spPr>
      </p:pic>
    </p:spTree>
    <p:extLst>
      <p:ext uri="{BB962C8B-B14F-4D97-AF65-F5344CB8AC3E}">
        <p14:creationId xmlns:p14="http://schemas.microsoft.com/office/powerpoint/2010/main" val="3704773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6" y="0"/>
            <a:ext cx="8455136" cy="6141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Орхидные –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любка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двулистная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6" y="1173708"/>
            <a:ext cx="7987944" cy="5332341"/>
          </a:xfrm>
        </p:spPr>
      </p:pic>
    </p:spTree>
    <p:extLst>
      <p:ext uri="{BB962C8B-B14F-4D97-AF65-F5344CB8AC3E}">
        <p14:creationId xmlns:p14="http://schemas.microsoft.com/office/powerpoint/2010/main" val="4174993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8291363" cy="764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Наперстянка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крупноцветная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2" y="1460311"/>
            <a:ext cx="7501833" cy="5004795"/>
          </a:xfrm>
        </p:spPr>
      </p:pic>
    </p:spTree>
    <p:extLst>
      <p:ext uri="{BB962C8B-B14F-4D97-AF65-F5344CB8AC3E}">
        <p14:creationId xmlns:p14="http://schemas.microsoft.com/office/powerpoint/2010/main" val="1351397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286" y="0"/>
            <a:ext cx="8277715" cy="6960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Прострел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желтеющий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13" y="1255594"/>
            <a:ext cx="6673060" cy="5004795"/>
          </a:xfrm>
        </p:spPr>
      </p:pic>
    </p:spTree>
    <p:extLst>
      <p:ext uri="{BB962C8B-B14F-4D97-AF65-F5344CB8AC3E}">
        <p14:creationId xmlns:p14="http://schemas.microsoft.com/office/powerpoint/2010/main" val="3306729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990" y="0"/>
            <a:ext cx="8305011" cy="941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Пырей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отогнутоостый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82" y="1132765"/>
            <a:ext cx="7858018" cy="5236808"/>
          </a:xfrm>
        </p:spPr>
      </p:pic>
    </p:spTree>
    <p:extLst>
      <p:ext uri="{BB962C8B-B14F-4D97-AF65-F5344CB8AC3E}">
        <p14:creationId xmlns:p14="http://schemas.microsoft.com/office/powerpoint/2010/main" val="4131522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9" y="0"/>
            <a:ext cx="8291362" cy="6823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Ятрышник шлемоносный (орхидные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Краснокнижный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вид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32" y="1119117"/>
            <a:ext cx="6891424" cy="5168568"/>
          </a:xfrm>
        </p:spPr>
      </p:pic>
    </p:spTree>
    <p:extLst>
      <p:ext uri="{BB962C8B-B14F-4D97-AF65-F5344CB8AC3E}">
        <p14:creationId xmlns:p14="http://schemas.microsoft.com/office/powerpoint/2010/main" val="2882580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275" y="-1"/>
            <a:ext cx="8216726" cy="11572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Первоцвет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весенний – вид интенсивно истребляемый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20" y="1460311"/>
            <a:ext cx="7056815" cy="4704544"/>
          </a:xfrm>
        </p:spPr>
      </p:pic>
    </p:spTree>
    <p:extLst>
      <p:ext uri="{BB962C8B-B14F-4D97-AF65-F5344CB8AC3E}">
        <p14:creationId xmlns:p14="http://schemas.microsoft.com/office/powerpoint/2010/main" val="3753595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359602" cy="7506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Медуница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мягчайшая – вид убывающий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4" y="1037231"/>
            <a:ext cx="6489858" cy="5291398"/>
          </a:xfrm>
        </p:spPr>
      </p:pic>
    </p:spTree>
    <p:extLst>
      <p:ext uri="{BB962C8B-B14F-4D97-AF65-F5344CB8AC3E}">
        <p14:creationId xmlns:p14="http://schemas.microsoft.com/office/powerpoint/2010/main" val="37202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8" y="0"/>
            <a:ext cx="8468783" cy="7506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Липа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мелкоплодная (уральский вид)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48" y="1528549"/>
            <a:ext cx="5864321" cy="4270757"/>
          </a:xfrm>
        </p:spPr>
      </p:pic>
    </p:spTree>
    <p:extLst>
      <p:ext uri="{BB962C8B-B14F-4D97-AF65-F5344CB8AC3E}">
        <p14:creationId xmlns:p14="http://schemas.microsoft.com/office/powerpoint/2010/main" val="996082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457" y="0"/>
            <a:ext cx="8400544" cy="805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Душица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обыкновенная – интенсивно истребляемый вид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74" y="1160060"/>
            <a:ext cx="6982409" cy="5236807"/>
          </a:xfrm>
        </p:spPr>
      </p:pic>
    </p:spTree>
    <p:extLst>
      <p:ext uri="{BB962C8B-B14F-4D97-AF65-F5344CB8AC3E}">
        <p14:creationId xmlns:p14="http://schemas.microsoft.com/office/powerpoint/2010/main" val="4007326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512" y="0"/>
            <a:ext cx="8441489" cy="7506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Синяк обыкновенный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2" y="982639"/>
            <a:ext cx="8204577" cy="5455171"/>
          </a:xfrm>
        </p:spPr>
      </p:pic>
    </p:spTree>
    <p:extLst>
      <p:ext uri="{BB962C8B-B14F-4D97-AF65-F5344CB8AC3E}">
        <p14:creationId xmlns:p14="http://schemas.microsoft.com/office/powerpoint/2010/main" val="973192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60" y="150125"/>
            <a:ext cx="8427841" cy="764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Кошачья лапка двудомная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63" y="1119116"/>
            <a:ext cx="6836833" cy="5127625"/>
          </a:xfrm>
        </p:spPr>
      </p:pic>
    </p:spTree>
    <p:extLst>
      <p:ext uri="{BB962C8B-B14F-4D97-AF65-F5344CB8AC3E}">
        <p14:creationId xmlns:p14="http://schemas.microsoft.com/office/powerpoint/2010/main" val="239816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2" y="0"/>
            <a:ext cx="8373249" cy="6687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Багульник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болотный (Болотное растение)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37" y="1241946"/>
            <a:ext cx="6618870" cy="5113977"/>
          </a:xfrm>
        </p:spPr>
      </p:pic>
    </p:spTree>
    <p:extLst>
      <p:ext uri="{BB962C8B-B14F-4D97-AF65-F5344CB8AC3E}">
        <p14:creationId xmlns:p14="http://schemas.microsoft.com/office/powerpoint/2010/main" val="624278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808" y="0"/>
            <a:ext cx="8414193" cy="6277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Сушеница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топяная (Болотное растение)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2" y="1610436"/>
            <a:ext cx="8096744" cy="4554419"/>
          </a:xfrm>
        </p:spPr>
      </p:pic>
    </p:spTree>
    <p:extLst>
      <p:ext uri="{BB962C8B-B14F-4D97-AF65-F5344CB8AC3E}">
        <p14:creationId xmlns:p14="http://schemas.microsoft.com/office/powerpoint/2010/main" val="1010737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104" y="0"/>
            <a:ext cx="8386897" cy="8734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Белокрыльник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калла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) – болотное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7" y="1160060"/>
            <a:ext cx="7042450" cy="5281837"/>
          </a:xfrm>
        </p:spPr>
      </p:pic>
    </p:spTree>
    <p:extLst>
      <p:ext uri="{BB962C8B-B14F-4D97-AF65-F5344CB8AC3E}">
        <p14:creationId xmlns:p14="http://schemas.microsoft.com/office/powerpoint/2010/main" val="17139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048" y="0"/>
            <a:ext cx="8345954" cy="8734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Болиголов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пятнистый – растение сырых мест обитания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37" y="1269242"/>
            <a:ext cx="7129975" cy="4751157"/>
          </a:xfrm>
        </p:spPr>
      </p:pic>
    </p:spTree>
    <p:extLst>
      <p:ext uri="{BB962C8B-B14F-4D97-AF65-F5344CB8AC3E}">
        <p14:creationId xmlns:p14="http://schemas.microsoft.com/office/powerpoint/2010/main" val="2491957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8" y="0"/>
            <a:ext cx="8537023" cy="791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Валериана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лекарственная – растение сырых мест обитания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70" y="1091821"/>
            <a:ext cx="7000606" cy="5250455"/>
          </a:xfrm>
        </p:spPr>
      </p:pic>
    </p:spTree>
    <p:extLst>
      <p:ext uri="{BB962C8B-B14F-4D97-AF65-F5344CB8AC3E}">
        <p14:creationId xmlns:p14="http://schemas.microsoft.com/office/powerpoint/2010/main" val="3587043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60" y="0"/>
            <a:ext cx="8427841" cy="764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ядовитый – растение сырых мест обитания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21" y="1214652"/>
            <a:ext cx="7241917" cy="5168568"/>
          </a:xfrm>
        </p:spPr>
      </p:pic>
    </p:spTree>
    <p:extLst>
      <p:ext uri="{BB962C8B-B14F-4D97-AF65-F5344CB8AC3E}">
        <p14:creationId xmlns:p14="http://schemas.microsoft.com/office/powerpoint/2010/main" val="380673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048" y="0"/>
            <a:ext cx="8345953" cy="7779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Водяной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перец – растение сырых мест обитания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2" y="1105468"/>
            <a:ext cx="7018804" cy="5264103"/>
          </a:xfrm>
        </p:spPr>
      </p:pic>
    </p:spTree>
    <p:extLst>
      <p:ext uri="{BB962C8B-B14F-4D97-AF65-F5344CB8AC3E}">
        <p14:creationId xmlns:p14="http://schemas.microsoft.com/office/powerpoint/2010/main" val="235706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2" y="0"/>
            <a:ext cx="8127589" cy="6960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Калина обыкновенная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71" y="1528549"/>
            <a:ext cx="7402870" cy="4922909"/>
          </a:xfrm>
        </p:spPr>
      </p:pic>
    </p:spTree>
    <p:extLst>
      <p:ext uri="{BB962C8B-B14F-4D97-AF65-F5344CB8AC3E}">
        <p14:creationId xmlns:p14="http://schemas.microsoft.com/office/powerpoint/2010/main" val="4230238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0"/>
            <a:ext cx="8250420" cy="764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Девясил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15" y="941696"/>
            <a:ext cx="7237168" cy="5427876"/>
          </a:xfrm>
        </p:spPr>
      </p:pic>
    </p:spTree>
    <p:extLst>
      <p:ext uri="{BB962C8B-B14F-4D97-AF65-F5344CB8AC3E}">
        <p14:creationId xmlns:p14="http://schemas.microsoft.com/office/powerpoint/2010/main" val="3524313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" y="0"/>
            <a:ext cx="8605262" cy="6960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Калужница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болотная – растение прибрежное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01" y="1241948"/>
            <a:ext cx="6927818" cy="5195864"/>
          </a:xfrm>
        </p:spPr>
      </p:pic>
    </p:spTree>
    <p:extLst>
      <p:ext uri="{BB962C8B-B14F-4D97-AF65-F5344CB8AC3E}">
        <p14:creationId xmlns:p14="http://schemas.microsoft.com/office/powerpoint/2010/main" val="3743232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197" y="0"/>
            <a:ext cx="773180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Клюква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мелкоплодная - растение моховых болот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58" y="1419367"/>
            <a:ext cx="8276882" cy="4655746"/>
          </a:xfrm>
        </p:spPr>
      </p:pic>
    </p:spTree>
    <p:extLst>
      <p:ext uri="{BB962C8B-B14F-4D97-AF65-F5344CB8AC3E}">
        <p14:creationId xmlns:p14="http://schemas.microsoft.com/office/powerpoint/2010/main" val="1184781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2" y="0"/>
            <a:ext cx="8373250" cy="7506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Кипрей узколистный (Иван-чай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) любит сыроватую почву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45" y="1337481"/>
            <a:ext cx="7349463" cy="4991147"/>
          </a:xfrm>
        </p:spPr>
      </p:pic>
    </p:spTree>
    <p:extLst>
      <p:ext uri="{BB962C8B-B14F-4D97-AF65-F5344CB8AC3E}">
        <p14:creationId xmlns:p14="http://schemas.microsoft.com/office/powerpoint/2010/main" val="1037844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84" y="0"/>
            <a:ext cx="8564318" cy="7369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Княжик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сибирский – растение Западной Сибири, быстро распространяется по природе Каменского района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28" y="1624511"/>
            <a:ext cx="7609550" cy="5073034"/>
          </a:xfrm>
        </p:spPr>
      </p:pic>
    </p:spTree>
    <p:extLst>
      <p:ext uri="{BB962C8B-B14F-4D97-AF65-F5344CB8AC3E}">
        <p14:creationId xmlns:p14="http://schemas.microsoft.com/office/powerpoint/2010/main" val="268451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104" y="0"/>
            <a:ext cx="8386898" cy="8734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Купена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лекарственная – растение березовых лесов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92" y="1310186"/>
            <a:ext cx="7472161" cy="5168568"/>
          </a:xfrm>
        </p:spPr>
      </p:pic>
    </p:spTree>
    <p:extLst>
      <p:ext uri="{BB962C8B-B14F-4D97-AF65-F5344CB8AC3E}">
        <p14:creationId xmlns:p14="http://schemas.microsoft.com/office/powerpoint/2010/main" val="115950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8" y="136478"/>
            <a:ext cx="8468783" cy="887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Росянка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круглолистная – насекомоядное растение, болотное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97" y="1310185"/>
            <a:ext cx="6850745" cy="5141273"/>
          </a:xfrm>
        </p:spPr>
      </p:pic>
    </p:spTree>
    <p:extLst>
      <p:ext uri="{BB962C8B-B14F-4D97-AF65-F5344CB8AC3E}">
        <p14:creationId xmlns:p14="http://schemas.microsoft.com/office/powerpoint/2010/main" val="1996168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230" y="95534"/>
            <a:ext cx="8236771" cy="8325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Сабельник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болотный – болотное растение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04" y="1256661"/>
            <a:ext cx="6807853" cy="5359638"/>
          </a:xfrm>
        </p:spPr>
      </p:pic>
    </p:spTree>
    <p:extLst>
      <p:ext uri="{BB962C8B-B14F-4D97-AF65-F5344CB8AC3E}">
        <p14:creationId xmlns:p14="http://schemas.microsoft.com/office/powerpoint/2010/main" val="3572474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49" y="0"/>
            <a:ext cx="8302451" cy="11715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Аир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болотный – прибрежно-водное растение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51" y="1310186"/>
            <a:ext cx="6601849" cy="4950204"/>
          </a:xfrm>
        </p:spPr>
      </p:pic>
    </p:spTree>
    <p:extLst>
      <p:ext uri="{BB962C8B-B14F-4D97-AF65-F5344CB8AC3E}">
        <p14:creationId xmlns:p14="http://schemas.microsoft.com/office/powerpoint/2010/main" val="870917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172" y="109182"/>
            <a:ext cx="8195829" cy="7369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Щавель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водный – прибрежно-водное растение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15" y="1378424"/>
            <a:ext cx="6489541" cy="4868318"/>
          </a:xfrm>
        </p:spPr>
      </p:pic>
    </p:spTree>
    <p:extLst>
      <p:ext uri="{BB962C8B-B14F-4D97-AF65-F5344CB8AC3E}">
        <p14:creationId xmlns:p14="http://schemas.microsoft.com/office/powerpoint/2010/main" val="41956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934" y="0"/>
            <a:ext cx="8227772" cy="7506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Жимолость алтайская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00" y="1187356"/>
            <a:ext cx="6128798" cy="4936556"/>
          </a:xfrm>
        </p:spPr>
      </p:pic>
    </p:spTree>
    <p:extLst>
      <p:ext uri="{BB962C8B-B14F-4D97-AF65-F5344CB8AC3E}">
        <p14:creationId xmlns:p14="http://schemas.microsoft.com/office/powerpoint/2010/main" val="2388139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185" y="0"/>
            <a:ext cx="8605262" cy="7506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Мята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перечная – все следующие фотографии растений, растущих на полях, огородах, вдоль дорог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4" y="1569493"/>
            <a:ext cx="7138702" cy="4759135"/>
          </a:xfrm>
        </p:spPr>
      </p:pic>
    </p:spTree>
    <p:extLst>
      <p:ext uri="{BB962C8B-B14F-4D97-AF65-F5344CB8AC3E}">
        <p14:creationId xmlns:p14="http://schemas.microsoft.com/office/powerpoint/2010/main" val="4002006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991" y="0"/>
            <a:ext cx="8305010" cy="8052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Пустырник обыкновенный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50" y="1446663"/>
            <a:ext cx="7363891" cy="4909261"/>
          </a:xfrm>
        </p:spPr>
      </p:pic>
    </p:spTree>
    <p:extLst>
      <p:ext uri="{BB962C8B-B14F-4D97-AF65-F5344CB8AC3E}">
        <p14:creationId xmlns:p14="http://schemas.microsoft.com/office/powerpoint/2010/main" val="25817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0"/>
            <a:ext cx="8509727" cy="8734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Птичий горец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06" y="1323834"/>
            <a:ext cx="6563877" cy="4922908"/>
          </a:xfrm>
        </p:spPr>
      </p:pic>
    </p:spTree>
    <p:extLst>
      <p:ext uri="{BB962C8B-B14F-4D97-AF65-F5344CB8AC3E}">
        <p14:creationId xmlns:p14="http://schemas.microsoft.com/office/powerpoint/2010/main" val="1971974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9" y="0"/>
            <a:ext cx="8291362" cy="791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Ромашка аптечная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1187356"/>
            <a:ext cx="6472893" cy="4854670"/>
          </a:xfrm>
        </p:spPr>
      </p:pic>
    </p:spTree>
    <p:extLst>
      <p:ext uri="{BB962C8B-B14F-4D97-AF65-F5344CB8AC3E}">
        <p14:creationId xmlns:p14="http://schemas.microsoft.com/office/powerpoint/2010/main" val="890468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696" y="95534"/>
            <a:ext cx="8332305" cy="8188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Мать-и-мачеха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93" y="1228300"/>
            <a:ext cx="6615510" cy="5291398"/>
          </a:xfrm>
        </p:spPr>
      </p:pic>
    </p:spTree>
    <p:extLst>
      <p:ext uri="{BB962C8B-B14F-4D97-AF65-F5344CB8AC3E}">
        <p14:creationId xmlns:p14="http://schemas.microsoft.com/office/powerpoint/2010/main" val="423685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048" y="0"/>
            <a:ext cx="8345953" cy="887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Донник лекарственный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43" y="1050877"/>
            <a:ext cx="7000606" cy="5250455"/>
          </a:xfrm>
        </p:spPr>
      </p:pic>
    </p:spTree>
    <p:extLst>
      <p:ext uri="{BB962C8B-B14F-4D97-AF65-F5344CB8AC3E}">
        <p14:creationId xmlns:p14="http://schemas.microsoft.com/office/powerpoint/2010/main" val="3786394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650" y="0"/>
            <a:ext cx="8386897" cy="9144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Подорожники большой , средний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60" y="1528551"/>
            <a:ext cx="7220588" cy="4813726"/>
          </a:xfrm>
        </p:spPr>
      </p:pic>
    </p:spTree>
    <p:extLst>
      <p:ext uri="{BB962C8B-B14F-4D97-AF65-F5344CB8AC3E}">
        <p14:creationId xmlns:p14="http://schemas.microsoft.com/office/powerpoint/2010/main" val="2299057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109182"/>
            <a:ext cx="8291363" cy="84616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Полынь горькая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36" y="1501254"/>
            <a:ext cx="7143166" cy="4759135"/>
          </a:xfrm>
        </p:spPr>
      </p:pic>
    </p:spTree>
    <p:extLst>
      <p:ext uri="{BB962C8B-B14F-4D97-AF65-F5344CB8AC3E}">
        <p14:creationId xmlns:p14="http://schemas.microsoft.com/office/powerpoint/2010/main" val="20008248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594" y="109182"/>
            <a:ext cx="8018407" cy="8188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Тысячелистник обыкновенный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40" y="1323833"/>
            <a:ext cx="6832272" cy="5113977"/>
          </a:xfrm>
        </p:spPr>
      </p:pic>
    </p:spTree>
    <p:extLst>
      <p:ext uri="{BB962C8B-B14F-4D97-AF65-F5344CB8AC3E}">
        <p14:creationId xmlns:p14="http://schemas.microsoft.com/office/powerpoint/2010/main" val="27632594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468" y="0"/>
            <a:ext cx="8168533" cy="791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Одуванчик лекарственный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9" y="1337482"/>
            <a:ext cx="8022712" cy="4936556"/>
          </a:xfrm>
        </p:spPr>
      </p:pic>
    </p:spTree>
    <p:extLst>
      <p:ext uri="{BB962C8B-B14F-4D97-AF65-F5344CB8AC3E}">
        <p14:creationId xmlns:p14="http://schemas.microsoft.com/office/powerpoint/2010/main" val="206823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173" y="0"/>
            <a:ext cx="8195828" cy="764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Барбарис обыкновенный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1528550"/>
            <a:ext cx="6418292" cy="4813719"/>
          </a:xfrm>
        </p:spPr>
      </p:pic>
    </p:spTree>
    <p:extLst>
      <p:ext uri="{BB962C8B-B14F-4D97-AF65-F5344CB8AC3E}">
        <p14:creationId xmlns:p14="http://schemas.microsoft.com/office/powerpoint/2010/main" val="4120094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0"/>
            <a:ext cx="8510077" cy="77792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Лопух войлочный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10" y="1310184"/>
            <a:ext cx="7018804" cy="5264103"/>
          </a:xfrm>
        </p:spPr>
      </p:pic>
    </p:spTree>
    <p:extLst>
      <p:ext uri="{BB962C8B-B14F-4D97-AF65-F5344CB8AC3E}">
        <p14:creationId xmlns:p14="http://schemas.microsoft.com/office/powerpoint/2010/main" val="7800922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934" y="0"/>
            <a:ext cx="8264067" cy="7369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Крапива двудомная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27" y="1296538"/>
            <a:ext cx="7637480" cy="5086682"/>
          </a:xfrm>
        </p:spPr>
      </p:pic>
    </p:spTree>
    <p:extLst>
      <p:ext uri="{BB962C8B-B14F-4D97-AF65-F5344CB8AC3E}">
        <p14:creationId xmlns:p14="http://schemas.microsoft.com/office/powerpoint/2010/main" val="1565623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8" y="0"/>
            <a:ext cx="8468784" cy="7369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Череда трехраздельная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08" y="1446663"/>
            <a:ext cx="7282004" cy="4854670"/>
          </a:xfrm>
        </p:spPr>
      </p:pic>
    </p:spTree>
    <p:extLst>
      <p:ext uri="{BB962C8B-B14F-4D97-AF65-F5344CB8AC3E}">
        <p14:creationId xmlns:p14="http://schemas.microsoft.com/office/powerpoint/2010/main" val="1752081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1" y="0"/>
            <a:ext cx="8182180" cy="764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Пастушья сумка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1501254"/>
            <a:ext cx="8654787" cy="4868318"/>
          </a:xfrm>
        </p:spPr>
      </p:pic>
    </p:spTree>
    <p:extLst>
      <p:ext uri="{BB962C8B-B14F-4D97-AF65-F5344CB8AC3E}">
        <p14:creationId xmlns:p14="http://schemas.microsoft.com/office/powerpoint/2010/main" val="40655227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9" y="0"/>
            <a:ext cx="8291362" cy="8052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Чистотел большой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78" y="1255594"/>
            <a:ext cx="6805309" cy="5100329"/>
          </a:xfrm>
        </p:spPr>
      </p:pic>
    </p:spTree>
    <p:extLst>
      <p:ext uri="{BB962C8B-B14F-4D97-AF65-F5344CB8AC3E}">
        <p14:creationId xmlns:p14="http://schemas.microsoft.com/office/powerpoint/2010/main" val="394824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150126"/>
            <a:ext cx="8250419" cy="6823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Яснотка белая (глухая крапива)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60" y="1433017"/>
            <a:ext cx="7527662" cy="5018442"/>
          </a:xfrm>
        </p:spPr>
      </p:pic>
    </p:spTree>
    <p:extLst>
      <p:ext uri="{BB962C8B-B14F-4D97-AF65-F5344CB8AC3E}">
        <p14:creationId xmlns:p14="http://schemas.microsoft.com/office/powerpoint/2010/main" val="23590637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286" y="109182"/>
            <a:ext cx="8277715" cy="7506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Лебеда (марь белая)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93" y="1351130"/>
            <a:ext cx="7815300" cy="5182216"/>
          </a:xfrm>
        </p:spPr>
      </p:pic>
    </p:spTree>
    <p:extLst>
      <p:ext uri="{BB962C8B-B14F-4D97-AF65-F5344CB8AC3E}">
        <p14:creationId xmlns:p14="http://schemas.microsoft.com/office/powerpoint/2010/main" val="9257048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524" y="0"/>
            <a:ext cx="8209477" cy="7369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Клевер луговой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51" y="1392073"/>
            <a:ext cx="7630022" cy="5086682"/>
          </a:xfrm>
        </p:spPr>
      </p:pic>
    </p:spTree>
    <p:extLst>
      <p:ext uri="{BB962C8B-B14F-4D97-AF65-F5344CB8AC3E}">
        <p14:creationId xmlns:p14="http://schemas.microsoft.com/office/powerpoint/2010/main" val="31825054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934" y="0"/>
            <a:ext cx="8264068" cy="723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Татарник колючий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9" y="1255596"/>
            <a:ext cx="7773323" cy="5182216"/>
          </a:xfrm>
        </p:spPr>
      </p:pic>
    </p:spTree>
    <p:extLst>
      <p:ext uri="{BB962C8B-B14F-4D97-AF65-F5344CB8AC3E}">
        <p14:creationId xmlns:p14="http://schemas.microsoft.com/office/powerpoint/2010/main" val="3298018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0"/>
            <a:ext cx="8250419" cy="6823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Будра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плющевидная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85" y="1569493"/>
            <a:ext cx="7276812" cy="4991147"/>
          </a:xfrm>
        </p:spPr>
      </p:pic>
    </p:spTree>
    <p:extLst>
      <p:ext uri="{BB962C8B-B14F-4D97-AF65-F5344CB8AC3E}">
        <p14:creationId xmlns:p14="http://schemas.microsoft.com/office/powerpoint/2010/main" val="354029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330" y="0"/>
            <a:ext cx="8550671" cy="193040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Арония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черноплодная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37" y="1460310"/>
            <a:ext cx="7001547" cy="4895613"/>
          </a:xfrm>
        </p:spPr>
      </p:pic>
    </p:spTree>
    <p:extLst>
      <p:ext uri="{BB962C8B-B14F-4D97-AF65-F5344CB8AC3E}">
        <p14:creationId xmlns:p14="http://schemas.microsoft.com/office/powerpoint/2010/main" val="18611095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122830"/>
            <a:ext cx="8250420" cy="70968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Белена черная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32" y="1392073"/>
            <a:ext cx="7428396" cy="4950204"/>
          </a:xfrm>
        </p:spPr>
      </p:pic>
    </p:spTree>
    <p:extLst>
      <p:ext uri="{BB962C8B-B14F-4D97-AF65-F5344CB8AC3E}">
        <p14:creationId xmlns:p14="http://schemas.microsoft.com/office/powerpoint/2010/main" val="3571926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16" y="0"/>
            <a:ext cx="8154885" cy="764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Цикорий обыкновенный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42" y="1228299"/>
            <a:ext cx="7103431" cy="5073034"/>
          </a:xfrm>
        </p:spPr>
      </p:pic>
    </p:spTree>
    <p:extLst>
      <p:ext uri="{BB962C8B-B14F-4D97-AF65-F5344CB8AC3E}">
        <p14:creationId xmlns:p14="http://schemas.microsoft.com/office/powerpoint/2010/main" val="30202566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9" y="0"/>
            <a:ext cx="8268714" cy="83251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Вьюнок полевой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35" y="1364778"/>
            <a:ext cx="7568606" cy="5045738"/>
          </a:xfrm>
        </p:spPr>
      </p:pic>
    </p:spTree>
    <p:extLst>
      <p:ext uri="{BB962C8B-B14F-4D97-AF65-F5344CB8AC3E}">
        <p14:creationId xmlns:p14="http://schemas.microsoft.com/office/powerpoint/2010/main" val="42266610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3" y="0"/>
            <a:ext cx="8318658" cy="723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Повой заборный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5" y="1255593"/>
            <a:ext cx="8247873" cy="5154921"/>
          </a:xfrm>
        </p:spPr>
      </p:pic>
    </p:spTree>
    <p:extLst>
      <p:ext uri="{BB962C8B-B14F-4D97-AF65-F5344CB8AC3E}">
        <p14:creationId xmlns:p14="http://schemas.microsoft.com/office/powerpoint/2010/main" val="753305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048" y="109182"/>
            <a:ext cx="8345954" cy="723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Пырей ползучий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73" y="1651379"/>
            <a:ext cx="7371089" cy="4909261"/>
          </a:xfrm>
        </p:spPr>
      </p:pic>
    </p:spTree>
    <p:extLst>
      <p:ext uri="{BB962C8B-B14F-4D97-AF65-F5344CB8AC3E}">
        <p14:creationId xmlns:p14="http://schemas.microsoft.com/office/powerpoint/2010/main" val="64168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    Спасибо за внимание!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104" y="0"/>
            <a:ext cx="8386898" cy="7096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Облепиха алтайская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72" y="1446664"/>
            <a:ext cx="7701961" cy="4813726"/>
          </a:xfrm>
        </p:spPr>
      </p:pic>
    </p:spTree>
    <p:extLst>
      <p:ext uri="{BB962C8B-B14F-4D97-AF65-F5344CB8AC3E}">
        <p14:creationId xmlns:p14="http://schemas.microsoft.com/office/powerpoint/2010/main" val="74009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8" y="0"/>
            <a:ext cx="8468783" cy="7096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Курильский чай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92" y="1187355"/>
            <a:ext cx="7109788" cy="5332341"/>
          </a:xfrm>
        </p:spPr>
      </p:pic>
    </p:spTree>
    <p:extLst>
      <p:ext uri="{BB962C8B-B14F-4D97-AF65-F5344CB8AC3E}">
        <p14:creationId xmlns:p14="http://schemas.microsoft.com/office/powerpoint/2010/main" val="194758115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309</TotalTime>
  <Words>351</Words>
  <Application>Microsoft Office PowerPoint</Application>
  <PresentationFormat>Широкоэкранный</PresentationFormat>
  <Paragraphs>78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9" baseType="lpstr">
      <vt:lpstr>Arial</vt:lpstr>
      <vt:lpstr>Trebuchet MS</vt:lpstr>
      <vt:lpstr>Wingdings 3</vt:lpstr>
      <vt:lpstr>Грань</vt:lpstr>
      <vt:lpstr>Лекарственные растения Каменского района</vt:lpstr>
      <vt:lpstr>Шиповник обыкновенный</vt:lpstr>
      <vt:lpstr>Липа мелкоплодная (уральский вид)</vt:lpstr>
      <vt:lpstr>Калина обыкновенная</vt:lpstr>
      <vt:lpstr>Жимолость алтайская</vt:lpstr>
      <vt:lpstr>Барбарис обыкновенный</vt:lpstr>
      <vt:lpstr>Арония черноплодная</vt:lpstr>
      <vt:lpstr>Облепиха алтайская</vt:lpstr>
      <vt:lpstr>Курильский чай</vt:lpstr>
      <vt:lpstr>Кориандр – огородное культурное растение</vt:lpstr>
      <vt:lpstr>Кукуруза – культурное зерновое растение</vt:lpstr>
      <vt:lpstr>Бадан сибирский (Родом из забайкалья)</vt:lpstr>
      <vt:lpstr>Ревень тангутский – выращиваемое культурное растение</vt:lpstr>
      <vt:lpstr>Лен посевной – культурное масличное растение</vt:lpstr>
      <vt:lpstr>Календула лекарственная – культурное растение</vt:lpstr>
      <vt:lpstr>Ландыш майский – культурное растение</vt:lpstr>
      <vt:lpstr>Горицвет весенний – краснокнижный вид (следующие фото растений из Каменской природы)</vt:lpstr>
      <vt:lpstr>Астра альпийская – вид из Красной книги Урала</vt:lpstr>
      <vt:lpstr>Борец вьющийся (Краснокнижный вид Каменской природы)</vt:lpstr>
      <vt:lpstr>Кубышка желтая (тоже краснокнижный вид)</vt:lpstr>
      <vt:lpstr>Кувшинка чисто-белая (Краснокнижный вид)</vt:lpstr>
      <vt:lpstr>Лилия кудреватая (Краснокнижный вид)</vt:lpstr>
      <vt:lpstr>Орхидные – любка двулистная (Краснокнижный вид)</vt:lpstr>
      <vt:lpstr>Наперстянка крупноцветная (Краснокнижный вид)</vt:lpstr>
      <vt:lpstr>Прострел желтеющий (Краснокнижный вид)</vt:lpstr>
      <vt:lpstr>Пырей отогнутоостый (Краснокнижный вид)</vt:lpstr>
      <vt:lpstr>Ятрышник шлемоносный (орхидные) Краснокнижный вид</vt:lpstr>
      <vt:lpstr>Первоцвет весенний – вид интенсивно истребляемый</vt:lpstr>
      <vt:lpstr>Медуница мягчайшая – вид убывающий</vt:lpstr>
      <vt:lpstr>Душица обыкновенная – интенсивно истребляемый вид</vt:lpstr>
      <vt:lpstr>Синяк обыкновенный</vt:lpstr>
      <vt:lpstr>Кошачья лапка двудомная</vt:lpstr>
      <vt:lpstr>Багульник болотный (Болотное растение)</vt:lpstr>
      <vt:lpstr>Сушеница топяная (Болотное растение)</vt:lpstr>
      <vt:lpstr>Белокрыльник (калла) – болотное растение</vt:lpstr>
      <vt:lpstr>Болиголов пятнистый – растение сырых мест обитания</vt:lpstr>
      <vt:lpstr>Валериана лекарственная – растение сырых мест обитания</vt:lpstr>
      <vt:lpstr>Вех ядовитый – растение сырых мест обитания</vt:lpstr>
      <vt:lpstr>Водяной перец – растение сырых мест обитания</vt:lpstr>
      <vt:lpstr>Девясил</vt:lpstr>
      <vt:lpstr>Калужница болотная – растение прибрежное</vt:lpstr>
      <vt:lpstr>Клюква мелкоплодная - растение моховых болот</vt:lpstr>
      <vt:lpstr>Кипрей узколистный (Иван-чай) любит сыроватую почву</vt:lpstr>
      <vt:lpstr>Княжик сибирский – растение Западной Сибири, быстро распространяется по природе Каменского района</vt:lpstr>
      <vt:lpstr>Купена лекарственная – растение березовых лесов</vt:lpstr>
      <vt:lpstr>Росянка круглолистная – насекомоядное растение, болотное</vt:lpstr>
      <vt:lpstr>Сабельник болотный – болотное растение </vt:lpstr>
      <vt:lpstr>Аир болотный – прибрежно-водное растение </vt:lpstr>
      <vt:lpstr>Щавель водный – прибрежно-водное растение</vt:lpstr>
      <vt:lpstr>Мята перечная – все следующие фотографии растений, растущих на полях, огородах, вдоль дорог</vt:lpstr>
      <vt:lpstr>Пустырник обыкновенный</vt:lpstr>
      <vt:lpstr>Птичий горец</vt:lpstr>
      <vt:lpstr>Ромашка аптечная</vt:lpstr>
      <vt:lpstr>Мать-и-мачеха</vt:lpstr>
      <vt:lpstr>Донник лекарственный</vt:lpstr>
      <vt:lpstr>Подорожники большой , средний</vt:lpstr>
      <vt:lpstr>Полынь горькая</vt:lpstr>
      <vt:lpstr>Тысячелистник обыкновенный</vt:lpstr>
      <vt:lpstr>Одуванчик лекарственный</vt:lpstr>
      <vt:lpstr>Лопух войлочный</vt:lpstr>
      <vt:lpstr>Крапива двудомная</vt:lpstr>
      <vt:lpstr>Череда трехраздельная</vt:lpstr>
      <vt:lpstr>Пастушья сумка</vt:lpstr>
      <vt:lpstr>Чистотел большой</vt:lpstr>
      <vt:lpstr>Яснотка белая (глухая крапива)</vt:lpstr>
      <vt:lpstr>Лебеда (марь белая)</vt:lpstr>
      <vt:lpstr>Клевер луговой</vt:lpstr>
      <vt:lpstr>Татарник колючий</vt:lpstr>
      <vt:lpstr>Будра плющевидная</vt:lpstr>
      <vt:lpstr>Белена черная</vt:lpstr>
      <vt:lpstr>Цикорий обыкновенный</vt:lpstr>
      <vt:lpstr>Вьюнок полевой</vt:lpstr>
      <vt:lpstr>Повой заборный</vt:lpstr>
      <vt:lpstr>Пырей ползучий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Лекарственные растения Каменского района</dc:title>
  <dc:creator>Student1</dc:creator>
  <cp:lastModifiedBy>Student1</cp:lastModifiedBy>
  <cp:revision>199</cp:revision>
  <dcterms:created xsi:type="dcterms:W3CDTF">2020-08-03T11:20:41Z</dcterms:created>
  <dcterms:modified xsi:type="dcterms:W3CDTF">2022-12-28T12:32:29Z</dcterms:modified>
</cp:coreProperties>
</file>