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3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291" r:id="rId15"/>
    <p:sldId id="28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83" r:id="rId29"/>
    <p:sldId id="284" r:id="rId30"/>
    <p:sldId id="285" r:id="rId31"/>
    <p:sldId id="274" r:id="rId32"/>
    <p:sldId id="275" r:id="rId33"/>
    <p:sldId id="282" r:id="rId34"/>
    <p:sldId id="286" r:id="rId35"/>
    <p:sldId id="287" r:id="rId36"/>
    <p:sldId id="289" r:id="rId37"/>
    <p:sldId id="290" r:id="rId38"/>
    <p:sldId id="28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65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6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789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0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04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98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996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27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7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7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2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32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6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498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E1346-ECA6-40DA-A053-C14F2E9B11B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AD3602-DBCF-43E3-806F-C5E3962DF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2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298" y="873457"/>
            <a:ext cx="7800045" cy="8982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Викторина, посвященная экологическим задачам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0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524" y="0"/>
            <a:ext cx="8502477" cy="9572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Гвоздика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иглолистная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31" y="1357313"/>
            <a:ext cx="6859057" cy="5144293"/>
          </a:xfrm>
        </p:spPr>
      </p:pic>
    </p:spTree>
    <p:extLst>
      <p:ext uri="{BB962C8B-B14F-4D97-AF65-F5344CB8AC3E}">
        <p14:creationId xmlns:p14="http://schemas.microsoft.com/office/powerpoint/2010/main" val="126576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4" y="128588"/>
            <a:ext cx="8616777" cy="81438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Астра альпийская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95" y="1243012"/>
            <a:ext cx="7141633" cy="5356225"/>
          </a:xfrm>
        </p:spPr>
      </p:pic>
    </p:spTree>
    <p:extLst>
      <p:ext uri="{BB962C8B-B14F-4D97-AF65-F5344CB8AC3E}">
        <p14:creationId xmlns:p14="http://schemas.microsoft.com/office/powerpoint/2010/main" val="703830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524" y="128588"/>
            <a:ext cx="8502477" cy="74295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Лилия кудреватая (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саранка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2" y="1314451"/>
            <a:ext cx="7084482" cy="5313362"/>
          </a:xfrm>
        </p:spPr>
      </p:pic>
    </p:spTree>
    <p:extLst>
      <p:ext uri="{BB962C8B-B14F-4D97-AF65-F5344CB8AC3E}">
        <p14:creationId xmlns:p14="http://schemas.microsoft.com/office/powerpoint/2010/main" val="234937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0"/>
            <a:ext cx="8473902" cy="7143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кроншнеп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74" y="1042988"/>
            <a:ext cx="5627687" cy="5627687"/>
          </a:xfrm>
        </p:spPr>
      </p:pic>
    </p:spTree>
    <p:extLst>
      <p:ext uri="{BB962C8B-B14F-4D97-AF65-F5344CB8AC3E}">
        <p14:creationId xmlns:p14="http://schemas.microsoft.com/office/powerpoint/2010/main" val="559026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1605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видов птиц, записанных в Красную Книгу Российской Федерации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60585"/>
            <a:ext cx="8596668" cy="569741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куропатка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кроншнеп</a:t>
            </a:r>
          </a:p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Краснозобая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казарка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Кулик-сорока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Орлан-белохвост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Сапсан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Скопа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лунь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Степная пустельга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725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060" y="0"/>
            <a:ext cx="8113942" cy="7642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Николай Федорович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Реймерс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14" y="982639"/>
            <a:ext cx="8141814" cy="5427877"/>
          </a:xfrm>
        </p:spPr>
      </p:pic>
    </p:spTree>
    <p:extLst>
      <p:ext uri="{BB962C8B-B14F-4D97-AF65-F5344CB8AC3E}">
        <p14:creationId xmlns:p14="http://schemas.microsoft.com/office/powerpoint/2010/main" val="375421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манифест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Н.Ф.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Реймерса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1 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«Любым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битвам с природой, под какими бы личинами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преобразовательства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они ни скрывались, скажем «ДА» или «НЕТ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2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«Безграмотному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технократизму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технократическому гигантизму в природопользовании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1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3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sz="3600" dirty="0" smtClean="0"/>
              <a:t>«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уважению к   Природе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4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«Любым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войнам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7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А.Н.Толстой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Благословляю Вас,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леса, долины, нивы, горы, воды!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Благословляю я свободу и голубые небеса!»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7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5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«Миру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спокойствию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3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6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«Неумной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7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«Ресурсосберегающим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малоотходным технологиям и замкнутым циклам производства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6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8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«Всему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тому, что грозит биосфере Земли, угрожает людям, каждому человеку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9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«Заводам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дыма, фабрикам без ядовитых стоков, автомашинам без удушливого выхлопа «ДА» или                 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10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«Разуму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науке, экологической культуре, мудрости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6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 № 11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«Максимальному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сбережению видов живого, мест их обитания, природоохранной политике «ДА» или «НЕТ»: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ООПТ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– Особо охраняемые природные территории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3" y="0"/>
            <a:ext cx="8318658" cy="859809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Висимский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биосферный заповедник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79" y="1201004"/>
            <a:ext cx="7073394" cy="5305046"/>
          </a:xfrm>
        </p:spPr>
      </p:pic>
    </p:spTree>
    <p:extLst>
      <p:ext uri="{BB962C8B-B14F-4D97-AF65-F5344CB8AC3E}">
        <p14:creationId xmlns:p14="http://schemas.microsoft.com/office/powerpoint/2010/main" val="3249223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512" y="0"/>
            <a:ext cx="8441489" cy="1255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«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Припышминские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боры»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6" y="1714614"/>
            <a:ext cx="8560420" cy="5143386"/>
          </a:xfrm>
        </p:spPr>
      </p:pic>
    </p:spTree>
    <p:extLst>
      <p:ext uri="{BB962C8B-B14F-4D97-AF65-F5344CB8AC3E}">
        <p14:creationId xmlns:p14="http://schemas.microsoft.com/office/powerpoint/2010/main" val="343852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238" y="100014"/>
            <a:ext cx="8516764" cy="1371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Каменский завод, 1909 год. Фото Прокудина-Горского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4" y="1743076"/>
            <a:ext cx="10213834" cy="4982749"/>
          </a:xfrm>
        </p:spPr>
      </p:pic>
    </p:spTree>
    <p:extLst>
      <p:ext uri="{BB962C8B-B14F-4D97-AF65-F5344CB8AC3E}">
        <p14:creationId xmlns:p14="http://schemas.microsoft.com/office/powerpoint/2010/main" val="3207655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0"/>
            <a:ext cx="8713015" cy="1057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парк «Оленьи ручьи»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Серьга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11" y="1187355"/>
            <a:ext cx="7354436" cy="5515827"/>
          </a:xfrm>
        </p:spPr>
      </p:pic>
    </p:spTree>
    <p:extLst>
      <p:ext uri="{BB962C8B-B14F-4D97-AF65-F5344CB8AC3E}">
        <p14:creationId xmlns:p14="http://schemas.microsoft.com/office/powerpoint/2010/main" val="386111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0"/>
            <a:ext cx="8831089" cy="100012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Ландшафтный парк «Денежкин камень»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84" y="1433015"/>
            <a:ext cx="7840639" cy="5227092"/>
          </a:xfrm>
        </p:spPr>
      </p:pic>
    </p:spTree>
    <p:extLst>
      <p:ext uri="{BB962C8B-B14F-4D97-AF65-F5344CB8AC3E}">
        <p14:creationId xmlns:p14="http://schemas.microsoft.com/office/powerpoint/2010/main" val="35921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18" y="0"/>
            <a:ext cx="8468784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Богдановичский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зоологический заказник по охране и воспроизводству сибирской косули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287" y="1821219"/>
            <a:ext cx="6482078" cy="5029199"/>
          </a:xfrm>
        </p:spPr>
      </p:pic>
    </p:spTree>
    <p:extLst>
      <p:ext uri="{BB962C8B-B14F-4D97-AF65-F5344CB8AC3E}">
        <p14:creationId xmlns:p14="http://schemas.microsoft.com/office/powerpoint/2010/main" val="20851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18735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заказник по воспроизводству орхидей (пос. Горн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ый щит):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Венерин башмачок пятнистый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70" y="1446664"/>
            <a:ext cx="5325846" cy="5291398"/>
          </a:xfrm>
        </p:spPr>
      </p:pic>
    </p:spTree>
    <p:extLst>
      <p:ext uri="{BB962C8B-B14F-4D97-AF65-F5344CB8AC3E}">
        <p14:creationId xmlns:p14="http://schemas.microsoft.com/office/powerpoint/2010/main" val="1252023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469" y="0"/>
            <a:ext cx="8168532" cy="8188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Венерин башмачок желтый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53" y="1064527"/>
            <a:ext cx="6103000" cy="5386932"/>
          </a:xfrm>
        </p:spPr>
      </p:pic>
    </p:spTree>
    <p:extLst>
      <p:ext uri="{BB962C8B-B14F-4D97-AF65-F5344CB8AC3E}">
        <p14:creationId xmlns:p14="http://schemas.microsoft.com/office/powerpoint/2010/main" val="181206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990" y="0"/>
            <a:ext cx="8305011" cy="126924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природы г. Каменска-Уральского: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Богатырек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0" y="1746914"/>
            <a:ext cx="6363710" cy="4772783"/>
          </a:xfrm>
        </p:spPr>
      </p:pic>
    </p:spTree>
    <p:extLst>
      <p:ext uri="{BB962C8B-B14F-4D97-AF65-F5344CB8AC3E}">
        <p14:creationId xmlns:p14="http://schemas.microsoft.com/office/powerpoint/2010/main" val="2906472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468" y="0"/>
            <a:ext cx="8168533" cy="120100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Природы г. Каменска-Уральского: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Каменные ворота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22" y="1487607"/>
            <a:ext cx="6891424" cy="5168568"/>
          </a:xfrm>
        </p:spPr>
      </p:pic>
    </p:spTree>
    <p:extLst>
      <p:ext uri="{BB962C8B-B14F-4D97-AF65-F5344CB8AC3E}">
        <p14:creationId xmlns:p14="http://schemas.microsoft.com/office/powerpoint/2010/main" val="2189151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808" y="0"/>
            <a:ext cx="8414193" cy="77792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Скала «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Филинячий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камень»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17" y="1187356"/>
            <a:ext cx="7200773" cy="5400580"/>
          </a:xfrm>
        </p:spPr>
      </p:pic>
    </p:spTree>
    <p:extLst>
      <p:ext uri="{BB962C8B-B14F-4D97-AF65-F5344CB8AC3E}">
        <p14:creationId xmlns:p14="http://schemas.microsoft.com/office/powerpoint/2010/main" val="4038884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70" y="0"/>
            <a:ext cx="8482432" cy="122829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«Зеленый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 всему, что сберегает ресурсы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«Стоп» любому, кто транжирит их. Лишь тот не против нас, кто с нами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5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825" y="0"/>
            <a:ext cx="8388176" cy="101441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Горицвет весенний (Адонис)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46" y="1328739"/>
            <a:ext cx="7103533" cy="5327650"/>
          </a:xfrm>
        </p:spPr>
      </p:pic>
    </p:spTree>
    <p:extLst>
      <p:ext uri="{BB962C8B-B14F-4D97-AF65-F5344CB8AC3E}">
        <p14:creationId xmlns:p14="http://schemas.microsoft.com/office/powerpoint/2010/main" val="1335909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985" y="0"/>
            <a:ext cx="8342016" cy="685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Наперстянка крупноцветковая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9274" y="1718469"/>
            <a:ext cx="6167437" cy="4111625"/>
          </a:xfrm>
        </p:spPr>
      </p:pic>
    </p:spTree>
    <p:extLst>
      <p:ext uri="{BB962C8B-B14F-4D97-AF65-F5344CB8AC3E}">
        <p14:creationId xmlns:p14="http://schemas.microsoft.com/office/powerpoint/2010/main" val="2245141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" y="0"/>
            <a:ext cx="8673927" cy="87153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Венерин башмачок желтый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11" y="1000125"/>
            <a:ext cx="7501683" cy="5627687"/>
          </a:xfrm>
        </p:spPr>
      </p:pic>
    </p:spTree>
    <p:extLst>
      <p:ext uri="{BB962C8B-B14F-4D97-AF65-F5344CB8AC3E}">
        <p14:creationId xmlns:p14="http://schemas.microsoft.com/office/powerpoint/2010/main" val="372311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088" y="0"/>
            <a:ext cx="8573914" cy="85725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Любка двулистная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28" y="1101725"/>
            <a:ext cx="7675033" cy="5756275"/>
          </a:xfrm>
        </p:spPr>
      </p:pic>
    </p:spTree>
    <p:extLst>
      <p:ext uri="{BB962C8B-B14F-4D97-AF65-F5344CB8AC3E}">
        <p14:creationId xmlns:p14="http://schemas.microsoft.com/office/powerpoint/2010/main" val="13601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238" y="0"/>
            <a:ext cx="8516764" cy="8001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Лилия – кувшинка чисто-белая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" y="1314451"/>
            <a:ext cx="8286228" cy="5370512"/>
          </a:xfrm>
        </p:spPr>
      </p:pic>
    </p:spTree>
    <p:extLst>
      <p:ext uri="{BB962C8B-B14F-4D97-AF65-F5344CB8AC3E}">
        <p14:creationId xmlns:p14="http://schemas.microsoft.com/office/powerpoint/2010/main" val="1710615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57164"/>
            <a:ext cx="8373889" cy="8001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Кубышка желтая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82" y="1257300"/>
            <a:ext cx="7141633" cy="5356225"/>
          </a:xfrm>
        </p:spPr>
      </p:pic>
    </p:spTree>
    <p:extLst>
      <p:ext uri="{BB962C8B-B14F-4D97-AF65-F5344CB8AC3E}">
        <p14:creationId xmlns:p14="http://schemas.microsoft.com/office/powerpoint/2010/main" val="126230583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239</TotalTime>
  <Words>425</Words>
  <Application>Microsoft Office PowerPoint</Application>
  <PresentationFormat>Широкоэкранный</PresentationFormat>
  <Paragraphs>64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Times New Roman</vt:lpstr>
      <vt:lpstr>Trebuchet MS</vt:lpstr>
      <vt:lpstr>Wingdings 3</vt:lpstr>
      <vt:lpstr>Грань</vt:lpstr>
      <vt:lpstr>Викторина, посвященная экологическим задачам</vt:lpstr>
      <vt:lpstr>                     А.Н.Толстой</vt:lpstr>
      <vt:lpstr>Каменский завод, 1909 год. Фото Прокудина-Горского</vt:lpstr>
      <vt:lpstr>Горицвет весенний (Адонис)</vt:lpstr>
      <vt:lpstr>Наперстянка крупноцветковая</vt:lpstr>
      <vt:lpstr>Венерин башмачок желтый</vt:lpstr>
      <vt:lpstr>Любка двулистная</vt:lpstr>
      <vt:lpstr>Лилия – кувшинка чисто-белая</vt:lpstr>
      <vt:lpstr>Кубышка желтая</vt:lpstr>
      <vt:lpstr>Гвоздика иглолистная</vt:lpstr>
      <vt:lpstr>Астра альпийская</vt:lpstr>
      <vt:lpstr>Лилия кудреватая (саранка)</vt:lpstr>
      <vt:lpstr>Большой кроншнеп</vt:lpstr>
      <vt:lpstr>Список видов птиц, записанных в Красную Книгу Российской Федерации</vt:lpstr>
      <vt:lpstr>Николай Федорович Реймерс</vt:lpstr>
      <vt:lpstr>Экологический манифест  Н.Ф. Реймерса</vt:lpstr>
      <vt:lpstr>                     Тезис № 2</vt:lpstr>
      <vt:lpstr>                       Тезис № 3</vt:lpstr>
      <vt:lpstr>                      Тезис № 4</vt:lpstr>
      <vt:lpstr>                      Тезис № 5</vt:lpstr>
      <vt:lpstr>                       Тезис № 6</vt:lpstr>
      <vt:lpstr>                         Тезис № 7</vt:lpstr>
      <vt:lpstr>                      Тезис № 8</vt:lpstr>
      <vt:lpstr>                     Тезис № 9</vt:lpstr>
      <vt:lpstr>                     Тезис № 10</vt:lpstr>
      <vt:lpstr>                      Тезис № 11</vt:lpstr>
      <vt:lpstr>                         ООПТ</vt:lpstr>
      <vt:lpstr>Висимский биосферный заповедник</vt:lpstr>
      <vt:lpstr>Национальный парк «Припышминские боры»</vt:lpstr>
      <vt:lpstr>Природный парк «Оленьи ручьи» р. Серьга</vt:lpstr>
      <vt:lpstr>Ландшафтный парк «Денежкин камень»</vt:lpstr>
      <vt:lpstr>Богдановичский зоологический заказник по охране и воспроизводству сибирской косули</vt:lpstr>
      <vt:lpstr>Ботанический заказник по воспроизводству орхидей (пос. Горный щит): Венерин башмачок пятнистый</vt:lpstr>
      <vt:lpstr>Венерин башмачок желтый</vt:lpstr>
      <vt:lpstr>Памятники природы г. Каменска-Уральского: ск. Богатырек</vt:lpstr>
      <vt:lpstr>Памятники Природы г. Каменска-Уральского: ск. Каменные ворота</vt:lpstr>
      <vt:lpstr>Скала «Филинячий камень»</vt:lpstr>
      <vt:lpstr>«Зеленый свет всему, что сберегает ресурсы жизни»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Student1</dc:creator>
  <cp:lastModifiedBy>Student1</cp:lastModifiedBy>
  <cp:revision>98</cp:revision>
  <dcterms:created xsi:type="dcterms:W3CDTF">2017-05-03T08:40:17Z</dcterms:created>
  <dcterms:modified xsi:type="dcterms:W3CDTF">2022-12-28T11:18:25Z</dcterms:modified>
</cp:coreProperties>
</file>