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3" r:id="rId3"/>
    <p:sldId id="264" r:id="rId4"/>
    <p:sldId id="266" r:id="rId5"/>
    <p:sldId id="257" r:id="rId6"/>
    <p:sldId id="262" r:id="rId7"/>
    <p:sldId id="258" r:id="rId8"/>
    <p:sldId id="259" r:id="rId9"/>
    <p:sldId id="260" r:id="rId10"/>
    <p:sldId id="261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397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731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708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3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03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978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528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739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820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649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977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91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" t="6075" r="3396" b="6654"/>
          <a:stretch/>
        </p:blipFill>
        <p:spPr>
          <a:xfrm>
            <a:off x="127645" y="116632"/>
            <a:ext cx="8883491" cy="6696744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 rotWithShape="1">
          <a:blip r:embed="rId3"/>
          <a:srcRect l="21705" t="21765" r="20311" b="6572"/>
          <a:stretch/>
        </p:blipFill>
        <p:spPr bwMode="auto">
          <a:xfrm>
            <a:off x="1043608" y="836712"/>
            <a:ext cx="6984776" cy="51125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86731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3515882" cy="26369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325407"/>
            <a:ext cx="3291830" cy="43891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16632"/>
            <a:ext cx="3543858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176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88640"/>
            <a:ext cx="705678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Название</a:t>
            </a:r>
            <a:r>
              <a:rPr lang="ru-RU" sz="2400" dirty="0"/>
              <a:t>: «Без добродетели нет ни славы, ни чести» (</a:t>
            </a:r>
            <a:r>
              <a:rPr lang="ru-RU" sz="2400" i="1" dirty="0"/>
              <a:t>А.В. Суворов</a:t>
            </a:r>
            <a:r>
              <a:rPr lang="ru-RU" sz="2400" dirty="0"/>
              <a:t>)</a:t>
            </a:r>
          </a:p>
          <a:p>
            <a:r>
              <a:rPr lang="ru-RU" sz="2400" dirty="0"/>
              <a:t> </a:t>
            </a:r>
          </a:p>
          <a:p>
            <a:r>
              <a:rPr lang="ru-RU" sz="2400" dirty="0"/>
              <a:t>Сведения об авторе:</a:t>
            </a:r>
          </a:p>
          <a:p>
            <a:r>
              <a:rPr lang="ru-RU" sz="2400" dirty="0"/>
              <a:t> </a:t>
            </a:r>
          </a:p>
          <a:p>
            <a:r>
              <a:rPr lang="ru-RU" sz="2400" dirty="0"/>
              <a:t>1) фамилия, имя, отчество - Дроздов Дмитрий Андреевич, </a:t>
            </a:r>
            <a:r>
              <a:rPr lang="ru-RU" sz="2400" dirty="0" err="1"/>
              <a:t>Зубаирова</a:t>
            </a:r>
            <a:r>
              <a:rPr lang="ru-RU" sz="2400" dirty="0"/>
              <a:t> Диана Альбертовна, </a:t>
            </a:r>
            <a:r>
              <a:rPr lang="ru-RU" sz="2400" dirty="0" err="1"/>
              <a:t>Дебелова</a:t>
            </a:r>
            <a:r>
              <a:rPr lang="ru-RU" sz="2400" dirty="0"/>
              <a:t> Анастасия Евгеньевна</a:t>
            </a:r>
          </a:p>
          <a:p>
            <a:r>
              <a:rPr lang="ru-RU" sz="2400" dirty="0"/>
              <a:t> </a:t>
            </a:r>
          </a:p>
          <a:p>
            <a:r>
              <a:rPr lang="ru-RU" sz="2400" dirty="0"/>
              <a:t>2) город, номер школы, класс – Каменск-Уральский ГО, МАОУ «Средняя общеобразовательная школа №7», 7 «Б» класс </a:t>
            </a:r>
          </a:p>
          <a:p>
            <a:r>
              <a:rPr lang="ru-RU" sz="2400" dirty="0"/>
              <a:t> </a:t>
            </a:r>
          </a:p>
          <a:p>
            <a:r>
              <a:rPr lang="ru-RU" sz="2400" dirty="0"/>
              <a:t>3) контактный телефон классного руководителя. Иванова Елена Леонидовна, 89086332637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9420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04664"/>
            <a:ext cx="792088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Цель</a:t>
            </a:r>
            <a:r>
              <a:rPr lang="ru-RU" sz="2000" dirty="0"/>
              <a:t>:</a:t>
            </a:r>
            <a:r>
              <a:rPr lang="ru-RU" sz="2000" b="1" dirty="0"/>
              <a:t> </a:t>
            </a:r>
            <a:r>
              <a:rPr lang="ru-RU" sz="2000" dirty="0"/>
              <a:t>заложить в представление учащихся о современном мире положительные модели духовно-нравственного воспитания; формировать у детей осознанное понимание духовно-нравственных поступков, умение анализировать, делать выводы, определять героев по поступкам, духовно-нравственным качествам, классифицировать литературных героев по поступкам, проявленным качествам.</a:t>
            </a:r>
          </a:p>
          <a:p>
            <a:r>
              <a:rPr lang="ru-RU" sz="2000" b="1" dirty="0"/>
              <a:t> </a:t>
            </a:r>
            <a:endParaRPr lang="ru-RU" sz="2000" dirty="0"/>
          </a:p>
          <a:p>
            <a:r>
              <a:rPr lang="ru-RU" sz="2000" b="1" dirty="0"/>
              <a:t>Задачи: </a:t>
            </a:r>
            <a:endParaRPr lang="ru-RU" sz="2000" dirty="0"/>
          </a:p>
          <a:p>
            <a:r>
              <a:rPr lang="ru-RU" sz="2000" dirty="0"/>
              <a:t>- помочь ребятам составить представление о положительных и отрицательных нравственно-этических качествах личности;</a:t>
            </a:r>
          </a:p>
          <a:p>
            <a:r>
              <a:rPr lang="ru-RU" sz="2000" dirty="0"/>
              <a:t>- способствовать формированию осознанного отношения к социальным нормам поведения,  развитию умения отличать плохие поступки от хороших;</a:t>
            </a:r>
          </a:p>
          <a:p>
            <a:r>
              <a:rPr lang="ru-RU" sz="2000" dirty="0"/>
              <a:t>- закреплять навыки доброжелательного поведения в повседневной жизни;</a:t>
            </a:r>
          </a:p>
          <a:p>
            <a:r>
              <a:rPr lang="ru-RU" sz="2000" dirty="0"/>
              <a:t>- развивать положительные качества детей, воспитывать дружеские взаимоотношения между детьми.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0261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2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622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332656"/>
            <a:ext cx="792088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Правила</a:t>
            </a:r>
            <a:endParaRPr lang="ru-RU" sz="2800" dirty="0"/>
          </a:p>
          <a:p>
            <a:r>
              <a:rPr lang="ru-RU" sz="2000" dirty="0"/>
              <a:t> </a:t>
            </a:r>
          </a:p>
          <a:p>
            <a:r>
              <a:rPr lang="ru-RU" sz="2000" dirty="0"/>
              <a:t>В игре могут принимать участие от одного до четырех игроков. Перед началом игры тщательно перемешайте фишки и раздайте их участникам.</a:t>
            </a:r>
          </a:p>
          <a:p>
            <a:r>
              <a:rPr lang="ru-RU" sz="2000" dirty="0"/>
              <a:t>Далее участники выкладывают свои фишки, но так, чтобы стороны двух фишек подходили друг к другу. </a:t>
            </a:r>
          </a:p>
          <a:p>
            <a:r>
              <a:rPr lang="ru-RU" sz="2000" dirty="0"/>
              <a:t>Ищите пары и выкладывайте  фишки. При верной раскладке фишек получится поле в форме шестиугольника. Если поиск ответов вызвал трудности, игроки могут воспользоваться карточками-подсказками. </a:t>
            </a:r>
          </a:p>
          <a:p>
            <a:r>
              <a:rPr lang="ru-RU" sz="2000" dirty="0"/>
              <a:t>Каждый игрок пытается первым выложить на стол все фишки, которые есть у него, и, таким образом, завершить игру.</a:t>
            </a:r>
          </a:p>
          <a:p>
            <a:r>
              <a:rPr lang="ru-RU" sz="2000" dirty="0"/>
              <a:t>В игре задействованы авторы и названия произведений советской и русской литературы, имена главных героев, проявляемые ими духовно-нравственные качества и понятия духовно-нравственных качеств личности. Когда закончите собирать </a:t>
            </a:r>
            <a:r>
              <a:rPr lang="ru-RU" sz="2000" dirty="0" err="1"/>
              <a:t>тримино</a:t>
            </a:r>
            <a:r>
              <a:rPr lang="ru-RU" sz="2000" dirty="0"/>
              <a:t>, сравните с образцом.</a:t>
            </a:r>
          </a:p>
          <a:p>
            <a:r>
              <a:rPr lang="ru-RU" sz="2000" b="1" dirty="0"/>
              <a:t> </a:t>
            </a:r>
            <a:endParaRPr lang="ru-RU" sz="2000" dirty="0"/>
          </a:p>
          <a:p>
            <a:pPr algn="ctr"/>
            <a:r>
              <a:rPr lang="ru-RU" sz="2000" b="1" dirty="0"/>
              <a:t>УДАЧИ</a:t>
            </a:r>
            <a:r>
              <a:rPr lang="ru-RU" sz="2000" b="1" dirty="0" smtClean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7555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5" t="6163" r="11227"/>
          <a:stretch/>
        </p:blipFill>
        <p:spPr>
          <a:xfrm>
            <a:off x="611560" y="64580"/>
            <a:ext cx="7848872" cy="676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403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7" b="2068"/>
          <a:stretch/>
        </p:blipFill>
        <p:spPr>
          <a:xfrm rot="16200000">
            <a:off x="1294909" y="-759100"/>
            <a:ext cx="6721839" cy="832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295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29752" t="14060" r="12251" b="14812"/>
          <a:stretch/>
        </p:blipFill>
        <p:spPr bwMode="auto">
          <a:xfrm>
            <a:off x="899592" y="332656"/>
            <a:ext cx="7632848" cy="56886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53425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30077" t="14049" r="12713" b="13736"/>
          <a:stretch/>
        </p:blipFill>
        <p:spPr bwMode="auto">
          <a:xfrm>
            <a:off x="899592" y="260648"/>
            <a:ext cx="7488831" cy="583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62802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29612" t="23692" r="13178" b="5196"/>
          <a:stretch/>
        </p:blipFill>
        <p:spPr bwMode="auto">
          <a:xfrm>
            <a:off x="827584" y="332656"/>
            <a:ext cx="7416823" cy="56166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152397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</TotalTime>
  <Words>63</Words>
  <Application>Microsoft Office PowerPoint</Application>
  <PresentationFormat>Экран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mihai</dc:creator>
  <cp:lastModifiedBy>mihail.permyakov.87@mail.ru</cp:lastModifiedBy>
  <cp:revision>9</cp:revision>
  <dcterms:created xsi:type="dcterms:W3CDTF">2023-11-11T11:50:53Z</dcterms:created>
  <dcterms:modified xsi:type="dcterms:W3CDTF">2023-11-16T10:04:28Z</dcterms:modified>
</cp:coreProperties>
</file>