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4" r:id="rId3"/>
    <p:sldId id="256" r:id="rId4"/>
    <p:sldId id="258" r:id="rId5"/>
    <p:sldId id="259" r:id="rId6"/>
    <p:sldId id="260" r:id="rId7"/>
    <p:sldId id="266" r:id="rId8"/>
    <p:sldId id="261" r:id="rId9"/>
    <p:sldId id="262" r:id="rId10"/>
    <p:sldId id="271" r:id="rId11"/>
    <p:sldId id="263" r:id="rId12"/>
    <p:sldId id="265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5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70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9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4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0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9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34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06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5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5DB350-F751-40F2-85F2-8F7DDF80B25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D011008-4473-4258-8115-D0039D3FF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77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625" y="1441312"/>
            <a:ext cx="770696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</a:p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«Методические рекомендации по разработке годового плана управленческой деятельности в дошкольной образовательной организации»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8383" y="351358"/>
            <a:ext cx="7566991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ПРОЕКТИРОВОЧНАЯ ЧАСТЬ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Расстановка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педагогических кадров и помощников воспитателей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учебный год.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Организационно-управленческая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Информационно-аналитическая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Организационно-методическая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 Административно-хозяйственная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Содержание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плана деятельности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1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2287" y="0"/>
            <a:ext cx="4753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плана деятельности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58950"/>
              </p:ext>
            </p:extLst>
          </p:nvPr>
        </p:nvGraphicFramePr>
        <p:xfrm>
          <a:off x="371061" y="461665"/>
          <a:ext cx="8507895" cy="62544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1304">
                  <a:extLst>
                    <a:ext uri="{9D8B030D-6E8A-4147-A177-3AD203B41FA5}">
                      <a16:colId xmlns:a16="http://schemas.microsoft.com/office/drawing/2014/main" val="443882152"/>
                    </a:ext>
                  </a:extLst>
                </a:gridCol>
                <a:gridCol w="5141844">
                  <a:extLst>
                    <a:ext uri="{9D8B030D-6E8A-4147-A177-3AD203B41FA5}">
                      <a16:colId xmlns:a16="http://schemas.microsoft.com/office/drawing/2014/main" val="2033960008"/>
                    </a:ext>
                  </a:extLst>
                </a:gridCol>
                <a:gridCol w="1772612">
                  <a:extLst>
                    <a:ext uri="{9D8B030D-6E8A-4147-A177-3AD203B41FA5}">
                      <a16:colId xmlns:a16="http://schemas.microsoft.com/office/drawing/2014/main" val="738681899"/>
                    </a:ext>
                  </a:extLst>
                </a:gridCol>
                <a:gridCol w="1262135">
                  <a:extLst>
                    <a:ext uri="{9D8B030D-6E8A-4147-A177-3AD203B41FA5}">
                      <a16:colId xmlns:a16="http://schemas.microsoft.com/office/drawing/2014/main" val="1004410407"/>
                    </a:ext>
                  </a:extLst>
                </a:gridCol>
              </a:tblGrid>
              <a:tr h="14675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деятельности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Ответственный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Дата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682953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Работа с кадрами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96014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Консультации по запросам начинающих педагогов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Зав. По ВМР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согласованию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67827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Учебная эвакуация на случай возникновения пожара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Заведующий,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Завед. по ХР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плану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365144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1.3.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Подготовка аттестационных материалов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Зав. по ВМР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течение месяца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604250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Организационно – педагогическая работа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541048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nos"/>
                        </a:rPr>
                        <a:t>Круглый стол «Организация взаимодействия педагогического коллектива в вопросах сохранения и укрепления здоровья воспитанников»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зав. по ВМР</a:t>
                      </a: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02047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молодого педагога «Ступеньки успеха»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зав. по ВМР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Педагоги-наставники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20 - 24.10.2023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8714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marR="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Консультирование педагогов по вопросам подготовки к стажёрским площадкам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зав. по ВМР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течение месяца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100416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Взаимодействие  с родителями и социальными институтами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13853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Семинар – практикум «Что мешает детям расти самостоятельными» (группы среднего возраста)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Педагог- психолог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779833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3.2.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Музыкально-спортивный праздник «А ну-ка, мамы!»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23-24.11.2023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467252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3.3.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ОД в рамках профилактического мероприятия ГИБДД «Внимание – дети!»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Группы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дошкольного возраста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792863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3.4.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Мероприятия в рамках Семейного фестиваля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 групп среднего и старшего дошкольного возраста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течение месяца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168066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 Досуговая деятельность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887818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Досуг «Родина – не просто слово» (старший дошкольный возраст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Инструктор по ФК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неделя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568612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4.2.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Праздник, посвящённый Дню матери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Муз. руководители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неделя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151196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 Конкурсы, выставки  сотворчества детей и взрослых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98377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Выставка изобразительного искусства в честь Международного дня инвалидов  «От сердца к сердцу»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Воспитатели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27.11.2023 – 08.12.2023 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900804"/>
                  </a:ext>
                </a:extLst>
              </a:tr>
              <a:tr h="1467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 Контрольно-аналитическая деятельность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430022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6.1.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46070" algn="l"/>
                        </a:tabLs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Просмотр ОД (познавательное развитие)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Зам. Зав.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ВМР</a:t>
                      </a:r>
                    </a:p>
                  </a:txBody>
                  <a:tcPr marL="44573" marR="44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соответствии с циклограммой оперативного контроля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257610"/>
                  </a:ext>
                </a:extLst>
              </a:tr>
              <a:tr h="146755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6.2.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для взаимодействия с родителями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951095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6.3. . 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Выполнение СанПиН при организации образовательной деятельности</a:t>
                      </a:r>
                    </a:p>
                  </a:txBody>
                  <a:tcPr marL="44573" marR="44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40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28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45103"/>
              </p:ext>
            </p:extLst>
          </p:nvPr>
        </p:nvGraphicFramePr>
        <p:xfrm>
          <a:off x="831574" y="402215"/>
          <a:ext cx="7772400" cy="876300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7790226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80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бюджетное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дошкольное образовательное учреждение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«Детский сад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3591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830916"/>
              </p:ext>
            </p:extLst>
          </p:nvPr>
        </p:nvGraphicFramePr>
        <p:xfrm>
          <a:off x="1258957" y="1479838"/>
          <a:ext cx="719593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3803374">
                  <a:extLst>
                    <a:ext uri="{9D8B030D-6E8A-4147-A177-3AD203B41FA5}">
                      <a16:colId xmlns:a16="http://schemas.microsoft.com/office/drawing/2014/main" val="1624397144"/>
                    </a:ext>
                  </a:extLst>
                </a:gridCol>
                <a:gridCol w="3392556">
                  <a:extLst>
                    <a:ext uri="{9D8B030D-6E8A-4147-A177-3AD203B41FA5}">
                      <a16:colId xmlns:a16="http://schemas.microsoft.com/office/drawing/2014/main" val="3651138028"/>
                    </a:ext>
                  </a:extLst>
                </a:gridCol>
              </a:tblGrid>
              <a:tr h="7410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РАССМОТРЕНО  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педагогическом совете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Протокол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№_____ 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_________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УТВЕРЖДЕНО: </a:t>
                      </a:r>
                    </a:p>
                    <a:p>
                      <a:pPr marL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приказом заведующего  Детским садом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__________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г.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______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435295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23392" y="3333715"/>
            <a:ext cx="61887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ПЛАН ДЕЯТЕЛЬНОСТИ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дошкольного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№____»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1932367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617" y="927797"/>
            <a:ext cx="7686261" cy="5171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Совершенствовать деятельность по формированию культуры здорового образа жизни и безопасного поведения детей дошкольного возраста через интеграцию различных видов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</a:p>
          <a:p>
            <a:pPr>
              <a:lnSpc>
                <a:spcPct val="150000"/>
              </a:lnSpc>
            </a:pPr>
            <a:endParaRPr lang="ru-RU" sz="3200" dirty="0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600497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7895" y="1033814"/>
            <a:ext cx="72886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условия по социализации воспитанников на основе социокультурных, духовно-нравственных ценностей и формированию у них чувства патриотизма, гражданственности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83375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538" y="994058"/>
            <a:ext cx="7202557" cy="3697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приёмы и методы по развитию самостоятельности, инициативы, творческой активности  и речи детей через различные виды  игровой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35675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6678" y="774749"/>
            <a:ext cx="7063409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здоровья детей, их физического развития через совместную деятельность с семьями воспитанников в контексте ФОП ДО </a:t>
            </a:r>
          </a:p>
        </p:txBody>
      </p:sp>
    </p:spTree>
    <p:extLst>
      <p:ext uri="{BB962C8B-B14F-4D97-AF65-F5344CB8AC3E}">
        <p14:creationId xmlns:p14="http://schemas.microsoft.com/office/powerpoint/2010/main" val="215143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1026" y="671326"/>
            <a:ext cx="72158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Годовой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план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это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действий коллектива дошкольного учреждения, доведенная до необходимой конкретизации по содержанию, времени, исполнителям, организационным формам и путям ее реализации.   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030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1633" y="817507"/>
            <a:ext cx="69308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ГОДОВОГО ПЛАНА: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ЗАПИСКА</a:t>
            </a: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400050">
              <a:spcAft>
                <a:spcPts val="0"/>
              </a:spcAft>
              <a:buAutoNum type="romanUcPeriod"/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АНАЛИТИЧЕСКАЯ  ЧАСТЬ</a:t>
            </a:r>
          </a:p>
          <a:p>
            <a:pPr marL="400050" indent="-400050">
              <a:spcAft>
                <a:spcPts val="0"/>
              </a:spcAft>
              <a:buAutoNum type="romanUcPeriod"/>
            </a:pP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400050">
              <a:buFontTx/>
              <a:buAutoNum type="romanU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ПРОЕКТИРОВОЧНАЯ ЧАСТЬ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1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6833" y="408691"/>
            <a:ext cx="8123583" cy="586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АНАЛИТИЧЕСКАЯ  ЧАСТЬ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987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Общие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 об образовательном учреждении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управления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учреждением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образовательной деятельности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по сохранению и укреплению здоровья детей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Оценка содержания и качества подготовки обучающихся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качества кадрового обеспечения.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Оценка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учебно-методического, библиотечно-информационного обеспечения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образовательной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материально-технической базы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Общие выводы. Постановка годовых задач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3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1269" y="702915"/>
            <a:ext cx="7732644" cy="517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содержания и качества подготовки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 годовых задач. Перспективы на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год.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 образовательной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участия детей 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конкурсах и мероприятиях.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коррекционно-развивающей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взаимодействия  с родителями воспитанников и социальным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окружением.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6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6349" y="646908"/>
            <a:ext cx="796455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качества кадрового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</a:p>
          <a:p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педагогическими кадрами.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Возрастной и образовательный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ценз педагогических кадров.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квалификации педагогических кадров.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профессиональное образование педагогических работников.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достижения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6833" y="408691"/>
            <a:ext cx="8123583" cy="592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АНАЛИТИЧЕСКАЯ  ЧАСТЬ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987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Общие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 об образовательном учреждении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Оценка образовательной деятельности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управления учреждением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по сохранению и укреплению здоровья детей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Оценка содержания и качества подготовки обучающихся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качества кадрового обеспечения.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Оценка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учебно-методического, библиотечно-информационного обеспечения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образовательной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9. Оценка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материально-технической базы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Общие выводы. Постановка годовых задач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8383" y="351358"/>
            <a:ext cx="7566991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ПРОЕКТИРОВОЧНАЯ ЧАСТЬ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Расстановка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педагогических кадров и помощников воспитателей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учебный год.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Организационно-управленческая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Информационно-аналитическая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Организационно-методическая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 Административно-хозяйственная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Содержание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плана деятельности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7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826" y="347864"/>
            <a:ext cx="8322365" cy="641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Организационно-методическая деятельность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работы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методического кабинета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квалификации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переподготовка педагогов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Аттестация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детского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сада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в методических объединениях педагогов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методико-педагогической работы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воспитательной деятельности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инновационной деятельности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контрольно-аналитической деятельности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родителями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воспитанников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Взаимодействие  с социальными партнерами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464</TotalTime>
  <Words>819</Words>
  <Application>Microsoft Office PowerPoint</Application>
  <PresentationFormat>Экран (4:3)</PresentationFormat>
  <Paragraphs>166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Calibri</vt:lpstr>
      <vt:lpstr>Cambria</vt:lpstr>
      <vt:lpstr>Rockwell</vt:lpstr>
      <vt:lpstr>Rockwell Condensed</vt:lpstr>
      <vt:lpstr>Times New Roman</vt:lpstr>
      <vt:lpstr>Tinos</vt:lpstr>
      <vt:lpstr>Wingdings</vt:lpstr>
      <vt:lpstr>Дерево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Методист</dc:creator>
  <cp:lastModifiedBy>Методист</cp:lastModifiedBy>
  <cp:revision>25</cp:revision>
  <dcterms:created xsi:type="dcterms:W3CDTF">2024-03-21T05:30:46Z</dcterms:created>
  <dcterms:modified xsi:type="dcterms:W3CDTF">2024-03-27T09:24:14Z</dcterms:modified>
</cp:coreProperties>
</file>