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680CA6-ED43-4F3D-8C60-03AEE44B1B01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7455493-C352-4F68-8F23-256A3D42DF5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Тематический 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34695C-FD7D-4CDF-95BF-CE83F675FDE1}" type="parTrans" cxnId="{F0B0A92D-9707-43F8-B993-CE121692A71D}">
      <dgm:prSet/>
      <dgm:spPr/>
      <dgm:t>
        <a:bodyPr/>
        <a:lstStyle/>
        <a:p>
          <a:endParaRPr lang="ru-RU" sz="1600"/>
        </a:p>
      </dgm:t>
    </dgm:pt>
    <dgm:pt modelId="{8CB8CBB6-64D3-4FAF-A634-49A0CF0B116F}" type="sibTrans" cxnId="{F0B0A92D-9707-43F8-B993-CE121692A71D}">
      <dgm:prSet/>
      <dgm:spPr/>
      <dgm:t>
        <a:bodyPr/>
        <a:lstStyle/>
        <a:p>
          <a:endParaRPr lang="ru-RU" sz="1600"/>
        </a:p>
      </dgm:t>
    </dgm:pt>
    <dgm:pt modelId="{C6D65617-DC39-4F32-BAB3-39BAECE1683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Итоговый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98438C-1FC3-49C8-9A9A-37ACFB3E9247}" type="parTrans" cxnId="{2E9EE0C7-1A96-4224-A53A-0B4B9AF4E91F}">
      <dgm:prSet/>
      <dgm:spPr/>
      <dgm:t>
        <a:bodyPr/>
        <a:lstStyle/>
        <a:p>
          <a:endParaRPr lang="ru-RU" sz="1600"/>
        </a:p>
      </dgm:t>
    </dgm:pt>
    <dgm:pt modelId="{189C458B-C9C8-469E-A614-7D8FA4BBC077}" type="sibTrans" cxnId="{2E9EE0C7-1A96-4224-A53A-0B4B9AF4E91F}">
      <dgm:prSet/>
      <dgm:spPr/>
      <dgm:t>
        <a:bodyPr/>
        <a:lstStyle/>
        <a:p>
          <a:endParaRPr lang="ru-RU" sz="1600"/>
        </a:p>
      </dgm:t>
    </dgm:pt>
    <dgm:pt modelId="{DF6FC4FF-E107-4742-BB93-4A1FD144142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Персональный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524219-E4AE-462F-B83D-55BA494D46E8}" type="parTrans" cxnId="{6F825304-EB07-4E51-9A1F-14F8EE4715C8}">
      <dgm:prSet/>
      <dgm:spPr/>
      <dgm:t>
        <a:bodyPr/>
        <a:lstStyle/>
        <a:p>
          <a:endParaRPr lang="ru-RU" sz="1600"/>
        </a:p>
      </dgm:t>
    </dgm:pt>
    <dgm:pt modelId="{AC297D73-F867-4DB0-8E46-145B0556D4B8}" type="sibTrans" cxnId="{6F825304-EB07-4E51-9A1F-14F8EE4715C8}">
      <dgm:prSet/>
      <dgm:spPr/>
      <dgm:t>
        <a:bodyPr/>
        <a:lstStyle/>
        <a:p>
          <a:endParaRPr lang="ru-RU" sz="1600"/>
        </a:p>
      </dgm:t>
    </dgm:pt>
    <dgm:pt modelId="{FAC5EE1A-3FC0-417D-96FB-780071C9277E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Фронтальный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ED7211-7345-4B82-BE41-C51ABFE17469}" type="parTrans" cxnId="{5CE445FB-81C7-4704-8CB3-6FF5699F536C}">
      <dgm:prSet/>
      <dgm:spPr/>
      <dgm:t>
        <a:bodyPr/>
        <a:lstStyle/>
        <a:p>
          <a:endParaRPr lang="ru-RU" sz="1600"/>
        </a:p>
      </dgm:t>
    </dgm:pt>
    <dgm:pt modelId="{C6AD49CA-C99C-4BB6-B316-0F3D791E075D}" type="sibTrans" cxnId="{5CE445FB-81C7-4704-8CB3-6FF5699F536C}">
      <dgm:prSet/>
      <dgm:spPr/>
      <dgm:t>
        <a:bodyPr/>
        <a:lstStyle/>
        <a:p>
          <a:endParaRPr lang="ru-RU" sz="1600"/>
        </a:p>
      </dgm:t>
    </dgm:pt>
    <dgm:pt modelId="{719DF225-8CCA-4B13-A536-86D21F2DD4C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Предварительный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EF048A-F4E5-4357-A6CB-EB0A4E0803BE}" type="parTrans" cxnId="{712E4789-0782-4502-B061-9BBF7D771607}">
      <dgm:prSet/>
      <dgm:spPr/>
      <dgm:t>
        <a:bodyPr/>
        <a:lstStyle/>
        <a:p>
          <a:endParaRPr lang="ru-RU" sz="1600"/>
        </a:p>
      </dgm:t>
    </dgm:pt>
    <dgm:pt modelId="{30FB9454-DCAE-416A-A098-844D6CB70255}" type="sibTrans" cxnId="{712E4789-0782-4502-B061-9BBF7D771607}">
      <dgm:prSet/>
      <dgm:spPr/>
      <dgm:t>
        <a:bodyPr/>
        <a:lstStyle/>
        <a:p>
          <a:endParaRPr lang="ru-RU" sz="1600"/>
        </a:p>
      </dgm:t>
    </dgm:pt>
    <dgm:pt modelId="{12FCDB15-B528-4CD0-9D93-BBA5DC9431E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Итоговый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AC20B-40A0-42BC-892C-7D4942F5728C}" type="parTrans" cxnId="{3C011D14-0428-4AB4-81E9-867010C560B1}">
      <dgm:prSet/>
      <dgm:spPr/>
      <dgm:t>
        <a:bodyPr/>
        <a:lstStyle/>
        <a:p>
          <a:endParaRPr lang="ru-RU" sz="1600"/>
        </a:p>
      </dgm:t>
    </dgm:pt>
    <dgm:pt modelId="{65CCEA98-AFE0-4C07-9D9B-350D273A69F1}" type="sibTrans" cxnId="{3C011D14-0428-4AB4-81E9-867010C560B1}">
      <dgm:prSet/>
      <dgm:spPr/>
      <dgm:t>
        <a:bodyPr/>
        <a:lstStyle/>
        <a:p>
          <a:endParaRPr lang="ru-RU" sz="1600"/>
        </a:p>
      </dgm:t>
    </dgm:pt>
    <dgm:pt modelId="{3D501AF1-FB2B-4261-BD53-94AF972845E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Оперативный 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4FAE8B-9839-4159-BDC9-8725204C4E2C}" type="parTrans" cxnId="{953435B4-E381-4A16-8A04-4B5CB232ED93}">
      <dgm:prSet/>
      <dgm:spPr/>
      <dgm:t>
        <a:bodyPr/>
        <a:lstStyle/>
        <a:p>
          <a:endParaRPr lang="ru-RU" sz="1600"/>
        </a:p>
      </dgm:t>
    </dgm:pt>
    <dgm:pt modelId="{008763D3-5CA4-4AA1-BBBD-A69600A794F8}" type="sibTrans" cxnId="{953435B4-E381-4A16-8A04-4B5CB232ED93}">
      <dgm:prSet/>
      <dgm:spPr/>
      <dgm:t>
        <a:bodyPr/>
        <a:lstStyle/>
        <a:p>
          <a:endParaRPr lang="ru-RU" sz="1600"/>
        </a:p>
      </dgm:t>
    </dgm:pt>
    <dgm:pt modelId="{31DE6E27-0C06-4C8D-A976-56ECC3F40B2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Предупредительный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4D9B23-22E1-418F-9213-7388E8045F12}" type="parTrans" cxnId="{993B0CEC-C460-4247-85BF-CEBF92ACA655}">
      <dgm:prSet/>
      <dgm:spPr/>
      <dgm:t>
        <a:bodyPr/>
        <a:lstStyle/>
        <a:p>
          <a:endParaRPr lang="ru-RU" sz="1600"/>
        </a:p>
      </dgm:t>
    </dgm:pt>
    <dgm:pt modelId="{61DB4694-24CE-4B63-90CA-D162E5F45C30}" type="sibTrans" cxnId="{993B0CEC-C460-4247-85BF-CEBF92ACA655}">
      <dgm:prSet/>
      <dgm:spPr/>
      <dgm:t>
        <a:bodyPr/>
        <a:lstStyle/>
        <a:p>
          <a:endParaRPr lang="ru-RU" sz="1600"/>
        </a:p>
      </dgm:t>
    </dgm:pt>
    <dgm:pt modelId="{038D41A1-D2F3-46FB-B740-1A9AB678C448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Экспресс-диагностика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49E2F4-CFED-42F7-84C5-5411639044B4}" type="parTrans" cxnId="{C130FF6E-E0FC-4FF6-8C94-5A3AE09634A3}">
      <dgm:prSet/>
      <dgm:spPr/>
      <dgm:t>
        <a:bodyPr/>
        <a:lstStyle/>
        <a:p>
          <a:endParaRPr lang="ru-RU" sz="1600"/>
        </a:p>
      </dgm:t>
    </dgm:pt>
    <dgm:pt modelId="{F7BB93AD-149D-49A3-8417-AC5697075656}" type="sibTrans" cxnId="{C130FF6E-E0FC-4FF6-8C94-5A3AE09634A3}">
      <dgm:prSet/>
      <dgm:spPr/>
      <dgm:t>
        <a:bodyPr/>
        <a:lstStyle/>
        <a:p>
          <a:endParaRPr lang="ru-RU" sz="1600"/>
        </a:p>
      </dgm:t>
    </dgm:pt>
    <dgm:pt modelId="{4CC7662E-5D3E-4185-A9D1-1C02FA9A26CA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Сравнительный 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6E829E-AE78-4A73-9FAB-4F96EB8D2BD3}" type="parTrans" cxnId="{C271035E-8CD6-412C-AC90-E9A2E5D55532}">
      <dgm:prSet/>
      <dgm:spPr/>
      <dgm:t>
        <a:bodyPr/>
        <a:lstStyle/>
        <a:p>
          <a:endParaRPr lang="ru-RU" sz="1600"/>
        </a:p>
      </dgm:t>
    </dgm:pt>
    <dgm:pt modelId="{2CC6F1F4-70A7-4662-83F0-297F4207C18D}" type="sibTrans" cxnId="{C271035E-8CD6-412C-AC90-E9A2E5D55532}">
      <dgm:prSet/>
      <dgm:spPr/>
      <dgm:t>
        <a:bodyPr/>
        <a:lstStyle/>
        <a:p>
          <a:endParaRPr lang="ru-RU" sz="1600"/>
        </a:p>
      </dgm:t>
    </dgm:pt>
    <dgm:pt modelId="{9E2CE538-B592-4774-98F9-192D74D942FD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Самоконтроль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2D95EE-9C27-4681-B374-81339D89E371}" type="parTrans" cxnId="{8BE5A025-1479-4B77-BF07-0D36CA60A6AF}">
      <dgm:prSet/>
      <dgm:spPr/>
      <dgm:t>
        <a:bodyPr/>
        <a:lstStyle/>
        <a:p>
          <a:endParaRPr lang="ru-RU" sz="1600"/>
        </a:p>
      </dgm:t>
    </dgm:pt>
    <dgm:pt modelId="{BA9E9C78-015C-43E9-ABFA-E318048A9FE6}" type="sibTrans" cxnId="{8BE5A025-1479-4B77-BF07-0D36CA60A6AF}">
      <dgm:prSet/>
      <dgm:spPr/>
      <dgm:t>
        <a:bodyPr/>
        <a:lstStyle/>
        <a:p>
          <a:endParaRPr lang="ru-RU" sz="1600"/>
        </a:p>
      </dgm:t>
    </dgm:pt>
    <dgm:pt modelId="{2DAC1D79-95A6-4BE1-B67B-78C5E4F144F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Текущий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931E15-FE62-480E-9038-61866E52716C}" type="parTrans" cxnId="{8EB65A69-10DF-439A-B724-E7A585921F88}">
      <dgm:prSet/>
      <dgm:spPr/>
      <dgm:t>
        <a:bodyPr/>
        <a:lstStyle/>
        <a:p>
          <a:endParaRPr lang="ru-RU" sz="1600"/>
        </a:p>
      </dgm:t>
    </dgm:pt>
    <dgm:pt modelId="{7D79BC1E-A50F-4567-A48F-1E2077C7BD50}" type="sibTrans" cxnId="{8EB65A69-10DF-439A-B724-E7A585921F88}">
      <dgm:prSet/>
      <dgm:spPr/>
      <dgm:t>
        <a:bodyPr/>
        <a:lstStyle/>
        <a:p>
          <a:endParaRPr lang="ru-RU" sz="1600"/>
        </a:p>
      </dgm:t>
    </dgm:pt>
    <dgm:pt modelId="{EC72AA80-4653-4399-8B7F-02EACB7A3E64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Выборочный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A5B4EC-A3B4-4CE1-B280-9F9AD3525122}" type="parTrans" cxnId="{DD69E4ED-9FF6-428D-882C-445F50CB9D60}">
      <dgm:prSet/>
      <dgm:spPr/>
      <dgm:t>
        <a:bodyPr/>
        <a:lstStyle/>
        <a:p>
          <a:endParaRPr lang="ru-RU" sz="1600"/>
        </a:p>
      </dgm:t>
    </dgm:pt>
    <dgm:pt modelId="{40D6535F-0C95-4CD9-B12B-29754322D4AB}" type="sibTrans" cxnId="{DD69E4ED-9FF6-428D-882C-445F50CB9D60}">
      <dgm:prSet/>
      <dgm:spPr/>
      <dgm:t>
        <a:bodyPr/>
        <a:lstStyle/>
        <a:p>
          <a:endParaRPr lang="ru-RU" sz="1600"/>
        </a:p>
      </dgm:t>
    </dgm:pt>
    <dgm:pt modelId="{1A16D78D-61A1-412C-90D8-49268936097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педагогов групп одной возрастной категории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6AC09-FF55-4064-9052-901037F18923}" type="parTrans" cxnId="{127E335F-8569-40B2-BC28-F1B9748857BD}">
      <dgm:prSet/>
      <dgm:spPr/>
      <dgm:t>
        <a:bodyPr/>
        <a:lstStyle/>
        <a:p>
          <a:endParaRPr lang="ru-RU" sz="1600"/>
        </a:p>
      </dgm:t>
    </dgm:pt>
    <dgm:pt modelId="{8894F54D-B1DC-49DC-959A-6A40A9C6CA13}" type="sibTrans" cxnId="{127E335F-8569-40B2-BC28-F1B9748857BD}">
      <dgm:prSet/>
      <dgm:spPr/>
      <dgm:t>
        <a:bodyPr/>
        <a:lstStyle/>
        <a:p>
          <a:endParaRPr lang="ru-RU" sz="1600"/>
        </a:p>
      </dgm:t>
    </dgm:pt>
    <dgm:pt modelId="{D87E0E2B-BAEE-43FB-AB01-4A072BC4C3A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воспитателей одной возрастной группы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83F03-2126-471F-89A9-390A592436BF}" type="parTrans" cxnId="{4A18A428-9960-489D-B3E6-1439F529A5B9}">
      <dgm:prSet/>
      <dgm:spPr/>
      <dgm:t>
        <a:bodyPr/>
        <a:lstStyle/>
        <a:p>
          <a:endParaRPr lang="ru-RU" sz="1600"/>
        </a:p>
      </dgm:t>
    </dgm:pt>
    <dgm:pt modelId="{895BBBE2-1CBC-4C52-BE71-D010DCB42DFE}" type="sibTrans" cxnId="{4A18A428-9960-489D-B3E6-1439F529A5B9}">
      <dgm:prSet/>
      <dgm:spPr/>
      <dgm:t>
        <a:bodyPr/>
        <a:lstStyle/>
        <a:p>
          <a:endParaRPr lang="ru-RU" sz="1600"/>
        </a:p>
      </dgm:t>
    </dgm:pt>
    <dgm:pt modelId="{8FCFC86D-F323-4F07-93DD-C413EB59C35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Взаимоконтроль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F35EEF-FA67-4DD9-9192-D06259270DB5}" type="parTrans" cxnId="{C3640645-AA34-42ED-8ECA-C8902EFFD40E}">
      <dgm:prSet/>
      <dgm:spPr/>
      <dgm:t>
        <a:bodyPr/>
        <a:lstStyle/>
        <a:p>
          <a:endParaRPr lang="ru-RU" sz="1600"/>
        </a:p>
      </dgm:t>
    </dgm:pt>
    <dgm:pt modelId="{160658B9-F2D1-4909-8C5F-DF534E023DD4}" type="sibTrans" cxnId="{C3640645-AA34-42ED-8ECA-C8902EFFD40E}">
      <dgm:prSet/>
      <dgm:spPr/>
      <dgm:t>
        <a:bodyPr/>
        <a:lstStyle/>
        <a:p>
          <a:endParaRPr lang="ru-RU" sz="1600"/>
        </a:p>
      </dgm:t>
    </dgm:pt>
    <dgm:pt modelId="{0174F700-C079-456A-850D-7E87E9280316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ru-RU" sz="1600" dirty="0" smtClean="0"/>
            <a:t> 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на доверии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8B14AF-A994-4E17-ACF6-2C7F6A778B8C}" type="parTrans" cxnId="{3C84571D-1E14-49F8-BDB8-204DFA122000}">
      <dgm:prSet/>
      <dgm:spPr/>
      <dgm:t>
        <a:bodyPr/>
        <a:lstStyle/>
        <a:p>
          <a:endParaRPr lang="ru-RU" sz="1600"/>
        </a:p>
      </dgm:t>
    </dgm:pt>
    <dgm:pt modelId="{475C5784-7AEE-4F4A-AF95-F768B4A68A16}" type="sibTrans" cxnId="{3C84571D-1E14-49F8-BDB8-204DFA122000}">
      <dgm:prSet/>
      <dgm:spPr/>
      <dgm:t>
        <a:bodyPr/>
        <a:lstStyle/>
        <a:p>
          <a:endParaRPr lang="ru-RU" sz="1600"/>
        </a:p>
      </dgm:t>
    </dgm:pt>
    <dgm:pt modelId="{BE152D6C-EB72-4746-B223-501A59026B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Частичный контроль с коррекцией деятельности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8BF0B8-61A8-4E27-966C-F8CFDFAB8C39}" type="parTrans" cxnId="{76EB2A5E-6757-4FFD-9857-C93ACC1826FE}">
      <dgm:prSet/>
      <dgm:spPr/>
      <dgm:t>
        <a:bodyPr/>
        <a:lstStyle/>
        <a:p>
          <a:endParaRPr lang="ru-RU" sz="1600"/>
        </a:p>
      </dgm:t>
    </dgm:pt>
    <dgm:pt modelId="{7299159C-6D19-4404-A240-7A84B257A34B}" type="sibTrans" cxnId="{76EB2A5E-6757-4FFD-9857-C93ACC1826FE}">
      <dgm:prSet/>
      <dgm:spPr/>
      <dgm:t>
        <a:bodyPr/>
        <a:lstStyle/>
        <a:p>
          <a:endParaRPr lang="ru-RU" sz="1600"/>
        </a:p>
      </dgm:t>
    </dgm:pt>
    <dgm:pt modelId="{3C4E0D71-82EE-43B9-9376-4168BCFC1CDC}" type="pres">
      <dgm:prSet presAssocID="{52680CA6-ED43-4F3D-8C60-03AEE44B1B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14002E-D47F-4390-9933-B8BF2EEB0410}" type="pres">
      <dgm:prSet presAssocID="{A7455493-C352-4F68-8F23-256A3D42DF57}" presName="linNode" presStyleCnt="0"/>
      <dgm:spPr/>
    </dgm:pt>
    <dgm:pt modelId="{EAC521ED-1D99-409D-958F-F00971C414DD}" type="pres">
      <dgm:prSet presAssocID="{A7455493-C352-4F68-8F23-256A3D42DF57}" presName="parentText" presStyleLbl="node1" presStyleIdx="0" presStyleCnt="5" custLinFactNeighborY="-7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87B93-673D-4768-B744-A1D5A94B2DFC}" type="pres">
      <dgm:prSet presAssocID="{A7455493-C352-4F68-8F23-256A3D42DF57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1B2D7-B2E1-4378-960E-8C454991A7E5}" type="pres">
      <dgm:prSet presAssocID="{8CB8CBB6-64D3-4FAF-A634-49A0CF0B116F}" presName="sp" presStyleCnt="0"/>
      <dgm:spPr/>
    </dgm:pt>
    <dgm:pt modelId="{C81F9B1E-69B1-43BB-AA18-F733F217C954}" type="pres">
      <dgm:prSet presAssocID="{FAC5EE1A-3FC0-417D-96FB-780071C9277E}" presName="linNode" presStyleCnt="0"/>
      <dgm:spPr/>
    </dgm:pt>
    <dgm:pt modelId="{E80C9B29-67EF-4CFB-98CE-5544E5830B56}" type="pres">
      <dgm:prSet presAssocID="{FAC5EE1A-3FC0-417D-96FB-780071C9277E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5835C1-35EC-4E71-8A02-27D308155301}" type="pres">
      <dgm:prSet presAssocID="{FAC5EE1A-3FC0-417D-96FB-780071C9277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C7126A-13FE-49FD-88F6-CB382813B156}" type="pres">
      <dgm:prSet presAssocID="{C6AD49CA-C99C-4BB6-B316-0F3D791E075D}" presName="sp" presStyleCnt="0"/>
      <dgm:spPr/>
    </dgm:pt>
    <dgm:pt modelId="{1E6CBB1E-807B-4F12-AF6C-04FA9692DA8E}" type="pres">
      <dgm:prSet presAssocID="{3D501AF1-FB2B-4261-BD53-94AF972845E6}" presName="linNode" presStyleCnt="0"/>
      <dgm:spPr/>
    </dgm:pt>
    <dgm:pt modelId="{DD817D0B-3582-484E-A384-FC668EA000EA}" type="pres">
      <dgm:prSet presAssocID="{3D501AF1-FB2B-4261-BD53-94AF972845E6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CF327C-F2C4-44D3-829C-DA66E74C43DB}" type="pres">
      <dgm:prSet presAssocID="{3D501AF1-FB2B-4261-BD53-94AF972845E6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F9CB2-7BAB-4889-9643-9F58AC2AE6AE}" type="pres">
      <dgm:prSet presAssocID="{008763D3-5CA4-4AA1-BBBD-A69600A794F8}" presName="sp" presStyleCnt="0"/>
      <dgm:spPr/>
    </dgm:pt>
    <dgm:pt modelId="{F92F47AD-384F-407F-A793-3013BD769FC6}" type="pres">
      <dgm:prSet presAssocID="{4CC7662E-5D3E-4185-A9D1-1C02FA9A26CA}" presName="linNode" presStyleCnt="0"/>
      <dgm:spPr/>
    </dgm:pt>
    <dgm:pt modelId="{32CFDBBE-C930-40E5-9CFC-AEEF4864E26D}" type="pres">
      <dgm:prSet presAssocID="{4CC7662E-5D3E-4185-A9D1-1C02FA9A26CA}" presName="parentText" presStyleLbl="node1" presStyleIdx="3" presStyleCnt="5" custScaleY="1116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C4E81-A9C1-4772-BEA1-62930E5168D8}" type="pres">
      <dgm:prSet presAssocID="{4CC7662E-5D3E-4185-A9D1-1C02FA9A26CA}" presName="descendantText" presStyleLbl="alignAccFollowNode1" presStyleIdx="3" presStyleCnt="5" custScaleY="1310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878B0-A227-4257-B764-A804FA7B84C5}" type="pres">
      <dgm:prSet presAssocID="{2CC6F1F4-70A7-4662-83F0-297F4207C18D}" presName="sp" presStyleCnt="0"/>
      <dgm:spPr/>
    </dgm:pt>
    <dgm:pt modelId="{0DA66B1F-945B-4E8D-89EB-5FEBA26B7037}" type="pres">
      <dgm:prSet presAssocID="{9E2CE538-B592-4774-98F9-192D74D942FD}" presName="linNode" presStyleCnt="0"/>
      <dgm:spPr/>
    </dgm:pt>
    <dgm:pt modelId="{2D5D2228-E8C1-4A68-99F3-6B53F3E0354A}" type="pres">
      <dgm:prSet presAssocID="{9E2CE538-B592-4774-98F9-192D74D942FD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02C7A-6887-4F53-BC18-A29B9C6A96D5}" type="pres">
      <dgm:prSet presAssocID="{9E2CE538-B592-4774-98F9-192D74D942FD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3B0CEC-C460-4247-85BF-CEBF92ACA655}" srcId="{3D501AF1-FB2B-4261-BD53-94AF972845E6}" destId="{31DE6E27-0C06-4C8D-A976-56ECC3F40B2D}" srcOrd="0" destOrd="0" parTransId="{744D9B23-22E1-418F-9213-7388E8045F12}" sibTransId="{61DB4694-24CE-4B63-90CA-D162E5F45C30}"/>
    <dgm:cxn modelId="{76EB2A5E-6757-4FFD-9857-C93ACC1826FE}" srcId="{9E2CE538-B592-4774-98F9-192D74D942FD}" destId="{BE152D6C-EB72-4746-B223-501A59026BB5}" srcOrd="1" destOrd="0" parTransId="{028BF0B8-61A8-4E27-966C-F8CFDFAB8C39}" sibTransId="{7299159C-6D19-4404-A240-7A84B257A34B}"/>
    <dgm:cxn modelId="{D3A765FA-25A0-4CE3-AB60-372B46788726}" type="presOf" srcId="{2DAC1D79-95A6-4BE1-B67B-78C5E4F144FF}" destId="{B85835C1-35EC-4E71-8A02-27D308155301}" srcOrd="0" destOrd="1" presId="urn:microsoft.com/office/officeart/2005/8/layout/vList5"/>
    <dgm:cxn modelId="{5CE445FB-81C7-4704-8CB3-6FF5699F536C}" srcId="{52680CA6-ED43-4F3D-8C60-03AEE44B1B01}" destId="{FAC5EE1A-3FC0-417D-96FB-780071C9277E}" srcOrd="1" destOrd="0" parTransId="{71ED7211-7345-4B82-BE41-C51ABFE17469}" sibTransId="{C6AD49CA-C99C-4BB6-B316-0F3D791E075D}"/>
    <dgm:cxn modelId="{FF74131D-10CD-46C1-A393-29A805ACD7E9}" type="presOf" srcId="{A7455493-C352-4F68-8F23-256A3D42DF57}" destId="{EAC521ED-1D99-409D-958F-F00971C414DD}" srcOrd="0" destOrd="0" presId="urn:microsoft.com/office/officeart/2005/8/layout/vList5"/>
    <dgm:cxn modelId="{C3640645-AA34-42ED-8ECA-C8902EFFD40E}" srcId="{4CC7662E-5D3E-4185-A9D1-1C02FA9A26CA}" destId="{8FCFC86D-F323-4F07-93DD-C413EB59C35F}" srcOrd="2" destOrd="0" parTransId="{4CF35EEF-FA67-4DD9-9192-D06259270DB5}" sibTransId="{160658B9-F2D1-4909-8C5F-DF534E023DD4}"/>
    <dgm:cxn modelId="{19F6DFA1-657E-4A7E-9CBC-6E872AA6CFB9}" type="presOf" srcId="{52680CA6-ED43-4F3D-8C60-03AEE44B1B01}" destId="{3C4E0D71-82EE-43B9-9376-4168BCFC1CDC}" srcOrd="0" destOrd="0" presId="urn:microsoft.com/office/officeart/2005/8/layout/vList5"/>
    <dgm:cxn modelId="{712E4789-0782-4502-B061-9BBF7D771607}" srcId="{FAC5EE1A-3FC0-417D-96FB-780071C9277E}" destId="{719DF225-8CCA-4B13-A536-86D21F2DD4CF}" srcOrd="0" destOrd="0" parTransId="{47EF048A-F4E5-4357-A6CB-EB0A4E0803BE}" sibTransId="{30FB9454-DCAE-416A-A098-844D6CB70255}"/>
    <dgm:cxn modelId="{127E335F-8569-40B2-BC28-F1B9748857BD}" srcId="{4CC7662E-5D3E-4185-A9D1-1C02FA9A26CA}" destId="{1A16D78D-61A1-412C-90D8-49268936097C}" srcOrd="0" destOrd="0" parTransId="{E306AC09-FF55-4064-9052-901037F18923}" sibTransId="{8894F54D-B1DC-49DC-959A-6A40A9C6CA13}"/>
    <dgm:cxn modelId="{D82F65BC-94C4-4C88-A279-231019B216B7}" type="presOf" srcId="{BE152D6C-EB72-4746-B223-501A59026BB5}" destId="{FA802C7A-6887-4F53-BC18-A29B9C6A96D5}" srcOrd="0" destOrd="1" presId="urn:microsoft.com/office/officeart/2005/8/layout/vList5"/>
    <dgm:cxn modelId="{E7429CEE-530D-46F4-93DA-71F0C4411002}" type="presOf" srcId="{3D501AF1-FB2B-4261-BD53-94AF972845E6}" destId="{DD817D0B-3582-484E-A384-FC668EA000EA}" srcOrd="0" destOrd="0" presId="urn:microsoft.com/office/officeart/2005/8/layout/vList5"/>
    <dgm:cxn modelId="{4A18A428-9960-489D-B3E6-1439F529A5B9}" srcId="{4CC7662E-5D3E-4185-A9D1-1C02FA9A26CA}" destId="{D87E0E2B-BAEE-43FB-AB01-4A072BC4C3A4}" srcOrd="1" destOrd="0" parTransId="{2E883F03-2126-471F-89A9-390A592436BF}" sibTransId="{895BBBE2-1CBC-4C52-BE71-D010DCB42DFE}"/>
    <dgm:cxn modelId="{E4D59C2D-E666-4764-88E1-A6FC30B7DC48}" type="presOf" srcId="{EC72AA80-4653-4399-8B7F-02EACB7A3E64}" destId="{4CCF327C-F2C4-44D3-829C-DA66E74C43DB}" srcOrd="0" destOrd="2" presId="urn:microsoft.com/office/officeart/2005/8/layout/vList5"/>
    <dgm:cxn modelId="{C271035E-8CD6-412C-AC90-E9A2E5D55532}" srcId="{52680CA6-ED43-4F3D-8C60-03AEE44B1B01}" destId="{4CC7662E-5D3E-4185-A9D1-1C02FA9A26CA}" srcOrd="3" destOrd="0" parTransId="{E36E829E-AE78-4A73-9FAB-4F96EB8D2BD3}" sibTransId="{2CC6F1F4-70A7-4662-83F0-297F4207C18D}"/>
    <dgm:cxn modelId="{DD69E4ED-9FF6-428D-882C-445F50CB9D60}" srcId="{3D501AF1-FB2B-4261-BD53-94AF972845E6}" destId="{EC72AA80-4653-4399-8B7F-02EACB7A3E64}" srcOrd="2" destOrd="0" parTransId="{12A5B4EC-A3B4-4CE1-B280-9F9AD3525122}" sibTransId="{40D6535F-0C95-4CD9-B12B-29754322D4AB}"/>
    <dgm:cxn modelId="{3BAD16B7-DE6A-4A8D-B7AB-7EAC2E36F229}" type="presOf" srcId="{12FCDB15-B528-4CD0-9D93-BBA5DC9431EA}" destId="{B85835C1-35EC-4E71-8A02-27D308155301}" srcOrd="0" destOrd="2" presId="urn:microsoft.com/office/officeart/2005/8/layout/vList5"/>
    <dgm:cxn modelId="{BDE0AD39-31D7-4D2E-8022-48B0B6A4E7E8}" type="presOf" srcId="{31DE6E27-0C06-4C8D-A976-56ECC3F40B2D}" destId="{4CCF327C-F2C4-44D3-829C-DA66E74C43DB}" srcOrd="0" destOrd="0" presId="urn:microsoft.com/office/officeart/2005/8/layout/vList5"/>
    <dgm:cxn modelId="{EE44C0CC-8EEB-4509-B3AE-A92F2A94E828}" type="presOf" srcId="{4CC7662E-5D3E-4185-A9D1-1C02FA9A26CA}" destId="{32CFDBBE-C930-40E5-9CFC-AEEF4864E26D}" srcOrd="0" destOrd="0" presId="urn:microsoft.com/office/officeart/2005/8/layout/vList5"/>
    <dgm:cxn modelId="{57844D9C-1EBC-4300-8BED-FD6634485512}" type="presOf" srcId="{9E2CE538-B592-4774-98F9-192D74D942FD}" destId="{2D5D2228-E8C1-4A68-99F3-6B53F3E0354A}" srcOrd="0" destOrd="0" presId="urn:microsoft.com/office/officeart/2005/8/layout/vList5"/>
    <dgm:cxn modelId="{F0B0A92D-9707-43F8-B993-CE121692A71D}" srcId="{52680CA6-ED43-4F3D-8C60-03AEE44B1B01}" destId="{A7455493-C352-4F68-8F23-256A3D42DF57}" srcOrd="0" destOrd="0" parTransId="{D934695C-FD7D-4CDF-95BF-CE83F675FDE1}" sibTransId="{8CB8CBB6-64D3-4FAF-A634-49A0CF0B116F}"/>
    <dgm:cxn modelId="{3C1B0707-5C3F-421F-8D68-3E189CB0264C}" type="presOf" srcId="{8FCFC86D-F323-4F07-93DD-C413EB59C35F}" destId="{A1EC4E81-A9C1-4772-BEA1-62930E5168D8}" srcOrd="0" destOrd="2" presId="urn:microsoft.com/office/officeart/2005/8/layout/vList5"/>
    <dgm:cxn modelId="{6F825304-EB07-4E51-9A1F-14F8EE4715C8}" srcId="{A7455493-C352-4F68-8F23-256A3D42DF57}" destId="{DF6FC4FF-E107-4742-BB93-4A1FD144142A}" srcOrd="1" destOrd="0" parTransId="{55524219-E4AE-462F-B83D-55BA494D46E8}" sibTransId="{AC297D73-F867-4DB0-8E46-145B0556D4B8}"/>
    <dgm:cxn modelId="{9BBADAD6-2326-4064-908D-C5C2DE072580}" type="presOf" srcId="{C6D65617-DC39-4F32-BAB3-39BAECE1683A}" destId="{17187B93-673D-4768-B744-A1D5A94B2DFC}" srcOrd="0" destOrd="0" presId="urn:microsoft.com/office/officeart/2005/8/layout/vList5"/>
    <dgm:cxn modelId="{A77F9524-A720-4CF4-A71C-095F6643D5DE}" type="presOf" srcId="{D87E0E2B-BAEE-43FB-AB01-4A072BC4C3A4}" destId="{A1EC4E81-A9C1-4772-BEA1-62930E5168D8}" srcOrd="0" destOrd="1" presId="urn:microsoft.com/office/officeart/2005/8/layout/vList5"/>
    <dgm:cxn modelId="{CE736A9D-26EA-475D-BF3D-5B37887DBD0C}" type="presOf" srcId="{DF6FC4FF-E107-4742-BB93-4A1FD144142A}" destId="{17187B93-673D-4768-B744-A1D5A94B2DFC}" srcOrd="0" destOrd="1" presId="urn:microsoft.com/office/officeart/2005/8/layout/vList5"/>
    <dgm:cxn modelId="{A159C851-8C94-451A-90FE-BD9BACCCC16A}" type="presOf" srcId="{0174F700-C079-456A-850D-7E87E9280316}" destId="{FA802C7A-6887-4F53-BC18-A29B9C6A96D5}" srcOrd="0" destOrd="0" presId="urn:microsoft.com/office/officeart/2005/8/layout/vList5"/>
    <dgm:cxn modelId="{953435B4-E381-4A16-8A04-4B5CB232ED93}" srcId="{52680CA6-ED43-4F3D-8C60-03AEE44B1B01}" destId="{3D501AF1-FB2B-4261-BD53-94AF972845E6}" srcOrd="2" destOrd="0" parTransId="{164FAE8B-9839-4159-BDC9-8725204C4E2C}" sibTransId="{008763D3-5CA4-4AA1-BBBD-A69600A794F8}"/>
    <dgm:cxn modelId="{8BE5A025-1479-4B77-BF07-0D36CA60A6AF}" srcId="{52680CA6-ED43-4F3D-8C60-03AEE44B1B01}" destId="{9E2CE538-B592-4774-98F9-192D74D942FD}" srcOrd="4" destOrd="0" parTransId="{CD2D95EE-9C27-4681-B374-81339D89E371}" sibTransId="{BA9E9C78-015C-43E9-ABFA-E318048A9FE6}"/>
    <dgm:cxn modelId="{C130FF6E-E0FC-4FF6-8C94-5A3AE09634A3}" srcId="{3D501AF1-FB2B-4261-BD53-94AF972845E6}" destId="{038D41A1-D2F3-46FB-B740-1A9AB678C448}" srcOrd="1" destOrd="0" parTransId="{7B49E2F4-CFED-42F7-84C5-5411639044B4}" sibTransId="{F7BB93AD-149D-49A3-8417-AC5697075656}"/>
    <dgm:cxn modelId="{8EB65A69-10DF-439A-B724-E7A585921F88}" srcId="{FAC5EE1A-3FC0-417D-96FB-780071C9277E}" destId="{2DAC1D79-95A6-4BE1-B67B-78C5E4F144FF}" srcOrd="1" destOrd="0" parTransId="{F1931E15-FE62-480E-9038-61866E52716C}" sibTransId="{7D79BC1E-A50F-4567-A48F-1E2077C7BD50}"/>
    <dgm:cxn modelId="{3C84571D-1E14-49F8-BDB8-204DFA122000}" srcId="{9E2CE538-B592-4774-98F9-192D74D942FD}" destId="{0174F700-C079-456A-850D-7E87E9280316}" srcOrd="0" destOrd="0" parTransId="{0D8B14AF-A994-4E17-ACF6-2C7F6A778B8C}" sibTransId="{475C5784-7AEE-4F4A-AF95-F768B4A68A16}"/>
    <dgm:cxn modelId="{7883E185-C94B-41F7-BDAD-BB58E47834C7}" type="presOf" srcId="{038D41A1-D2F3-46FB-B740-1A9AB678C448}" destId="{4CCF327C-F2C4-44D3-829C-DA66E74C43DB}" srcOrd="0" destOrd="1" presId="urn:microsoft.com/office/officeart/2005/8/layout/vList5"/>
    <dgm:cxn modelId="{2E9EE0C7-1A96-4224-A53A-0B4B9AF4E91F}" srcId="{A7455493-C352-4F68-8F23-256A3D42DF57}" destId="{C6D65617-DC39-4F32-BAB3-39BAECE1683A}" srcOrd="0" destOrd="0" parTransId="{2098438C-1FC3-49C8-9A9A-37ACFB3E9247}" sibTransId="{189C458B-C9C8-469E-A614-7D8FA4BBC077}"/>
    <dgm:cxn modelId="{4BE32CA1-2AF1-4465-8A23-E0ADC7F2DD14}" type="presOf" srcId="{719DF225-8CCA-4B13-A536-86D21F2DD4CF}" destId="{B85835C1-35EC-4E71-8A02-27D308155301}" srcOrd="0" destOrd="0" presId="urn:microsoft.com/office/officeart/2005/8/layout/vList5"/>
    <dgm:cxn modelId="{157D164E-F929-4B8A-A67C-C28E7FBE81BE}" type="presOf" srcId="{1A16D78D-61A1-412C-90D8-49268936097C}" destId="{A1EC4E81-A9C1-4772-BEA1-62930E5168D8}" srcOrd="0" destOrd="0" presId="urn:microsoft.com/office/officeart/2005/8/layout/vList5"/>
    <dgm:cxn modelId="{3C011D14-0428-4AB4-81E9-867010C560B1}" srcId="{FAC5EE1A-3FC0-417D-96FB-780071C9277E}" destId="{12FCDB15-B528-4CD0-9D93-BBA5DC9431EA}" srcOrd="2" destOrd="0" parTransId="{B0DAC20B-40A0-42BC-892C-7D4942F5728C}" sibTransId="{65CCEA98-AFE0-4C07-9D9B-350D273A69F1}"/>
    <dgm:cxn modelId="{EB3EA755-7614-403A-8661-C920B200C38D}" type="presOf" srcId="{FAC5EE1A-3FC0-417D-96FB-780071C9277E}" destId="{E80C9B29-67EF-4CFB-98CE-5544E5830B56}" srcOrd="0" destOrd="0" presId="urn:microsoft.com/office/officeart/2005/8/layout/vList5"/>
    <dgm:cxn modelId="{D7680456-35B1-45A0-BCBC-BA01065C7B0B}" type="presParOf" srcId="{3C4E0D71-82EE-43B9-9376-4168BCFC1CDC}" destId="{CF14002E-D47F-4390-9933-B8BF2EEB0410}" srcOrd="0" destOrd="0" presId="urn:microsoft.com/office/officeart/2005/8/layout/vList5"/>
    <dgm:cxn modelId="{ECB89283-A044-4543-9C57-C4B18BF65543}" type="presParOf" srcId="{CF14002E-D47F-4390-9933-B8BF2EEB0410}" destId="{EAC521ED-1D99-409D-958F-F00971C414DD}" srcOrd="0" destOrd="0" presId="urn:microsoft.com/office/officeart/2005/8/layout/vList5"/>
    <dgm:cxn modelId="{5D8F74ED-9653-4E28-92F4-B3557E8D0D64}" type="presParOf" srcId="{CF14002E-D47F-4390-9933-B8BF2EEB0410}" destId="{17187B93-673D-4768-B744-A1D5A94B2DFC}" srcOrd="1" destOrd="0" presId="urn:microsoft.com/office/officeart/2005/8/layout/vList5"/>
    <dgm:cxn modelId="{63178F4C-6C53-4F0A-968F-8C1AEADBBD34}" type="presParOf" srcId="{3C4E0D71-82EE-43B9-9376-4168BCFC1CDC}" destId="{0C81B2D7-B2E1-4378-960E-8C454991A7E5}" srcOrd="1" destOrd="0" presId="urn:microsoft.com/office/officeart/2005/8/layout/vList5"/>
    <dgm:cxn modelId="{AF359A9B-3292-4761-B8C0-835329B36545}" type="presParOf" srcId="{3C4E0D71-82EE-43B9-9376-4168BCFC1CDC}" destId="{C81F9B1E-69B1-43BB-AA18-F733F217C954}" srcOrd="2" destOrd="0" presId="urn:microsoft.com/office/officeart/2005/8/layout/vList5"/>
    <dgm:cxn modelId="{AA3DDCB1-BD98-4103-B7F8-14C0810E75C5}" type="presParOf" srcId="{C81F9B1E-69B1-43BB-AA18-F733F217C954}" destId="{E80C9B29-67EF-4CFB-98CE-5544E5830B56}" srcOrd="0" destOrd="0" presId="urn:microsoft.com/office/officeart/2005/8/layout/vList5"/>
    <dgm:cxn modelId="{FE4D60F4-6E3F-47D3-976F-CB60582CF774}" type="presParOf" srcId="{C81F9B1E-69B1-43BB-AA18-F733F217C954}" destId="{B85835C1-35EC-4E71-8A02-27D308155301}" srcOrd="1" destOrd="0" presId="urn:microsoft.com/office/officeart/2005/8/layout/vList5"/>
    <dgm:cxn modelId="{338CE141-388D-49A1-B9A0-DD73D1CFB1E6}" type="presParOf" srcId="{3C4E0D71-82EE-43B9-9376-4168BCFC1CDC}" destId="{8FC7126A-13FE-49FD-88F6-CB382813B156}" srcOrd="3" destOrd="0" presId="urn:microsoft.com/office/officeart/2005/8/layout/vList5"/>
    <dgm:cxn modelId="{0331A58A-7407-4F68-B779-D2C8B2051369}" type="presParOf" srcId="{3C4E0D71-82EE-43B9-9376-4168BCFC1CDC}" destId="{1E6CBB1E-807B-4F12-AF6C-04FA9692DA8E}" srcOrd="4" destOrd="0" presId="urn:microsoft.com/office/officeart/2005/8/layout/vList5"/>
    <dgm:cxn modelId="{59FCD342-C0F5-4DD5-80A9-673E18362738}" type="presParOf" srcId="{1E6CBB1E-807B-4F12-AF6C-04FA9692DA8E}" destId="{DD817D0B-3582-484E-A384-FC668EA000EA}" srcOrd="0" destOrd="0" presId="urn:microsoft.com/office/officeart/2005/8/layout/vList5"/>
    <dgm:cxn modelId="{F34ED4BF-AB37-43D0-8B5D-BE67E20A9E95}" type="presParOf" srcId="{1E6CBB1E-807B-4F12-AF6C-04FA9692DA8E}" destId="{4CCF327C-F2C4-44D3-829C-DA66E74C43DB}" srcOrd="1" destOrd="0" presId="urn:microsoft.com/office/officeart/2005/8/layout/vList5"/>
    <dgm:cxn modelId="{C50329E4-86C6-4EC5-82AC-EC0A8CACB734}" type="presParOf" srcId="{3C4E0D71-82EE-43B9-9376-4168BCFC1CDC}" destId="{854F9CB2-7BAB-4889-9643-9F58AC2AE6AE}" srcOrd="5" destOrd="0" presId="urn:microsoft.com/office/officeart/2005/8/layout/vList5"/>
    <dgm:cxn modelId="{2477A0E7-95B2-406B-A33A-8DD582308D73}" type="presParOf" srcId="{3C4E0D71-82EE-43B9-9376-4168BCFC1CDC}" destId="{F92F47AD-384F-407F-A793-3013BD769FC6}" srcOrd="6" destOrd="0" presId="urn:microsoft.com/office/officeart/2005/8/layout/vList5"/>
    <dgm:cxn modelId="{2DD71384-9E35-4DC4-8BB4-F3C916F19EB0}" type="presParOf" srcId="{F92F47AD-384F-407F-A793-3013BD769FC6}" destId="{32CFDBBE-C930-40E5-9CFC-AEEF4864E26D}" srcOrd="0" destOrd="0" presId="urn:microsoft.com/office/officeart/2005/8/layout/vList5"/>
    <dgm:cxn modelId="{5CEF2EB7-09E1-4BDC-B922-09C03A8A9456}" type="presParOf" srcId="{F92F47AD-384F-407F-A793-3013BD769FC6}" destId="{A1EC4E81-A9C1-4772-BEA1-62930E5168D8}" srcOrd="1" destOrd="0" presId="urn:microsoft.com/office/officeart/2005/8/layout/vList5"/>
    <dgm:cxn modelId="{AA6E3368-DC6B-4737-8575-BFB988A1AB16}" type="presParOf" srcId="{3C4E0D71-82EE-43B9-9376-4168BCFC1CDC}" destId="{5D3878B0-A227-4257-B764-A804FA7B84C5}" srcOrd="7" destOrd="0" presId="urn:microsoft.com/office/officeart/2005/8/layout/vList5"/>
    <dgm:cxn modelId="{DF9903CD-A1C5-4581-A233-C6E016281E0D}" type="presParOf" srcId="{3C4E0D71-82EE-43B9-9376-4168BCFC1CDC}" destId="{0DA66B1F-945B-4E8D-89EB-5FEBA26B7037}" srcOrd="8" destOrd="0" presId="urn:microsoft.com/office/officeart/2005/8/layout/vList5"/>
    <dgm:cxn modelId="{EB0DF838-57F7-4843-A0A2-BE4CAE1017B2}" type="presParOf" srcId="{0DA66B1F-945B-4E8D-89EB-5FEBA26B7037}" destId="{2D5D2228-E8C1-4A68-99F3-6B53F3E0354A}" srcOrd="0" destOrd="0" presId="urn:microsoft.com/office/officeart/2005/8/layout/vList5"/>
    <dgm:cxn modelId="{9E3987AF-3F32-4272-A341-CCCC1B45E99A}" type="presParOf" srcId="{0DA66B1F-945B-4E8D-89EB-5FEBA26B7037}" destId="{FA802C7A-6887-4F53-BC18-A29B9C6A96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87B93-673D-4768-B744-A1D5A94B2DFC}">
      <dsp:nvSpPr>
        <dsp:cNvPr id="0" name=""/>
        <dsp:cNvSpPr/>
      </dsp:nvSpPr>
      <dsp:spPr>
        <a:xfrm rot="5400000">
          <a:off x="4836632" y="-1899943"/>
          <a:ext cx="959975" cy="500387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Итоговый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Персональный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814681" y="168870"/>
        <a:ext cx="4957015" cy="866251"/>
      </dsp:txXfrm>
    </dsp:sp>
    <dsp:sp modelId="{EAC521ED-1D99-409D-958F-F00971C414DD}">
      <dsp:nvSpPr>
        <dsp:cNvPr id="0" name=""/>
        <dsp:cNvSpPr/>
      </dsp:nvSpPr>
      <dsp:spPr>
        <a:xfrm>
          <a:off x="0" y="0"/>
          <a:ext cx="2814681" cy="11999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Тематический 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78" y="58578"/>
        <a:ext cx="2697525" cy="1082813"/>
      </dsp:txXfrm>
    </dsp:sp>
    <dsp:sp modelId="{B85835C1-35EC-4E71-8A02-27D308155301}">
      <dsp:nvSpPr>
        <dsp:cNvPr id="0" name=""/>
        <dsp:cNvSpPr/>
      </dsp:nvSpPr>
      <dsp:spPr>
        <a:xfrm rot="5400000">
          <a:off x="4836632" y="-639975"/>
          <a:ext cx="959975" cy="5003877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Предварительный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Текущий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Итоговый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814681" y="1428838"/>
        <a:ext cx="4957015" cy="866251"/>
      </dsp:txXfrm>
    </dsp:sp>
    <dsp:sp modelId="{E80C9B29-67EF-4CFB-98CE-5544E5830B56}">
      <dsp:nvSpPr>
        <dsp:cNvPr id="0" name=""/>
        <dsp:cNvSpPr/>
      </dsp:nvSpPr>
      <dsp:spPr>
        <a:xfrm>
          <a:off x="0" y="1261978"/>
          <a:ext cx="2814681" cy="119996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Фронтальный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78" y="1320556"/>
        <a:ext cx="2697525" cy="1082813"/>
      </dsp:txXfrm>
    </dsp:sp>
    <dsp:sp modelId="{4CCF327C-F2C4-44D3-829C-DA66E74C43DB}">
      <dsp:nvSpPr>
        <dsp:cNvPr id="0" name=""/>
        <dsp:cNvSpPr/>
      </dsp:nvSpPr>
      <dsp:spPr>
        <a:xfrm rot="5400000">
          <a:off x="4836632" y="619992"/>
          <a:ext cx="959975" cy="5003877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Предупредительный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Экспресс-диагностика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Выборочный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814681" y="2688805"/>
        <a:ext cx="4957015" cy="866251"/>
      </dsp:txXfrm>
    </dsp:sp>
    <dsp:sp modelId="{DD817D0B-3582-484E-A384-FC668EA000EA}">
      <dsp:nvSpPr>
        <dsp:cNvPr id="0" name=""/>
        <dsp:cNvSpPr/>
      </dsp:nvSpPr>
      <dsp:spPr>
        <a:xfrm>
          <a:off x="0" y="2521946"/>
          <a:ext cx="2814681" cy="11999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Оперативный 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78" y="2580524"/>
        <a:ext cx="2697525" cy="1082813"/>
      </dsp:txXfrm>
    </dsp:sp>
    <dsp:sp modelId="{A1EC4E81-A9C1-4772-BEA1-62930E5168D8}">
      <dsp:nvSpPr>
        <dsp:cNvPr id="0" name=""/>
        <dsp:cNvSpPr/>
      </dsp:nvSpPr>
      <dsp:spPr>
        <a:xfrm rot="5400000">
          <a:off x="4682442" y="1952080"/>
          <a:ext cx="1257971" cy="4998991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педагогов групп одной возрастной категории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 воспитателей одной возрастной группы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Взаимоконтроль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811933" y="3883999"/>
        <a:ext cx="4937582" cy="1135153"/>
      </dsp:txXfrm>
    </dsp:sp>
    <dsp:sp modelId="{32CFDBBE-C930-40E5-9CFC-AEEF4864E26D}">
      <dsp:nvSpPr>
        <dsp:cNvPr id="0" name=""/>
        <dsp:cNvSpPr/>
      </dsp:nvSpPr>
      <dsp:spPr>
        <a:xfrm>
          <a:off x="0" y="3781914"/>
          <a:ext cx="2811932" cy="13393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Сравнительный 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380" y="3847294"/>
        <a:ext cx="2681172" cy="1208562"/>
      </dsp:txXfrm>
    </dsp:sp>
    <dsp:sp modelId="{FA802C7A-6887-4F53-BC18-A29B9C6A96D5}">
      <dsp:nvSpPr>
        <dsp:cNvPr id="0" name=""/>
        <dsp:cNvSpPr/>
      </dsp:nvSpPr>
      <dsp:spPr>
        <a:xfrm rot="5400000">
          <a:off x="4836632" y="3279281"/>
          <a:ext cx="959975" cy="5003877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 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 на доверии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Частичный контроль с коррекцией деятельности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814681" y="5348094"/>
        <a:ext cx="4957015" cy="866251"/>
      </dsp:txXfrm>
    </dsp:sp>
    <dsp:sp modelId="{2D5D2228-E8C1-4A68-99F3-6B53F3E0354A}">
      <dsp:nvSpPr>
        <dsp:cNvPr id="0" name=""/>
        <dsp:cNvSpPr/>
      </dsp:nvSpPr>
      <dsp:spPr>
        <a:xfrm>
          <a:off x="0" y="5181235"/>
          <a:ext cx="2814681" cy="119996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Самоконтроль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578" y="5239813"/>
        <a:ext cx="2697525" cy="1082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AD204-AAF5-4088-BB99-6F030ED50E3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DA63E-AF3F-4804-AF9B-C9E13EC47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15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DA63E-AF3F-4804-AF9B-C9E13EC47A8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083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78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12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39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84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88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24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63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96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87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67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08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EB76A-116B-49AB-AED5-D15167B64A5C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BA5F-AA15-4841-8851-5CC942E41A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14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74934" y="2521059"/>
            <a:ext cx="579413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 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системы контроля в дошкольной образовательной организации»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9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669" y="335845"/>
            <a:ext cx="79306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–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 функция управления, в ходе которой устанавливается соответствие условий организации, содержания деятельности учреждения достижению планируемых целей и задач, действующим нормативным документам.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–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управленческая деятельность, которая преследует количественную и качественную оценку и учет результатов деятельности всего коллектива.</a:t>
            </a:r>
          </a:p>
          <a:p>
            <a:pPr algn="just">
              <a:lnSpc>
                <a:spcPct val="150000"/>
              </a:lnSpc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81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2854" y="606669"/>
            <a:ext cx="7737231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контроля: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контроля.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предметная, персональная и временная определенность контроля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Демократичность и толерантность.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3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0023" y="151179"/>
            <a:ext cx="6165534" cy="65556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контрольной деятельности: </a:t>
            </a:r>
            <a:endParaRPr lang="ru-RU" sz="2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контроля;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 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контроля;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контроля;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информации;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 анализ изученных материалов;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FontTx/>
              <a:buAutoNum type="arabicParenR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16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826" y="378042"/>
            <a:ext cx="72807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осуществления контроля: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– установка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нормативов.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 – сравнение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оценка.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 – выводы, предложения по возможной корректировке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педагогов.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3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2655" y="359581"/>
            <a:ext cx="7851530" cy="615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Положение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внутреннем контроле в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дошкольной образовательной организации: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контроля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виды, формы и методы контрольной деятельности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контрольной деятельности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вопросов, подлежащих контрольной деятельности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участников контрольной деятельности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контролирующей стороны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 к проведению контрольных мероприятий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аключительные положения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5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68692230"/>
              </p:ext>
            </p:extLst>
          </p:nvPr>
        </p:nvGraphicFramePr>
        <p:xfrm>
          <a:off x="956164" y="281354"/>
          <a:ext cx="7818559" cy="6383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-1940902" y="3130034"/>
            <a:ext cx="4739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контроля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6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2733" y="398687"/>
            <a:ext cx="4672433" cy="460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 оперативного контроля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552415"/>
              </p:ext>
            </p:extLst>
          </p:nvPr>
        </p:nvGraphicFramePr>
        <p:xfrm>
          <a:off x="477078" y="1207210"/>
          <a:ext cx="8242851" cy="3261360"/>
        </p:xfrm>
        <a:graphic>
          <a:graphicData uri="http://schemas.openxmlformats.org/drawingml/2006/table">
            <a:tbl>
              <a:tblPr firstRow="1" firstCol="1" bandRow="1"/>
              <a:tblGrid>
                <a:gridCol w="768626">
                  <a:extLst>
                    <a:ext uri="{9D8B030D-6E8A-4147-A177-3AD203B41FA5}">
                      <a16:colId xmlns:a16="http://schemas.microsoft.com/office/drawing/2014/main" val="359734862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151269987"/>
                    </a:ext>
                  </a:extLst>
                </a:gridCol>
                <a:gridCol w="1709531">
                  <a:extLst>
                    <a:ext uri="{9D8B030D-6E8A-4147-A177-3AD203B41FA5}">
                      <a16:colId xmlns:a16="http://schemas.microsoft.com/office/drawing/2014/main" val="2068301132"/>
                    </a:ext>
                  </a:extLst>
                </a:gridCol>
                <a:gridCol w="1630017">
                  <a:extLst>
                    <a:ext uri="{9D8B030D-6E8A-4147-A177-3AD203B41FA5}">
                      <a16:colId xmlns:a16="http://schemas.microsoft.com/office/drawing/2014/main" val="3286488257"/>
                    </a:ext>
                  </a:extLst>
                </a:gridCol>
                <a:gridCol w="1736035">
                  <a:extLst>
                    <a:ext uri="{9D8B030D-6E8A-4147-A177-3AD203B41FA5}">
                      <a16:colId xmlns:a16="http://schemas.microsoft.com/office/drawing/2014/main" val="772152424"/>
                    </a:ext>
                  </a:extLst>
                </a:gridCol>
                <a:gridCol w="1179442">
                  <a:extLst>
                    <a:ext uri="{9D8B030D-6E8A-4147-A177-3AD203B41FA5}">
                      <a16:colId xmlns:a16="http://schemas.microsoft.com/office/drawing/2014/main" val="3658335838"/>
                    </a:ext>
                  </a:extLst>
                </a:gridCol>
              </a:tblGrid>
              <a:tr h="588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ФИО педагога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Объект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(вопрос) контроля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Наблюдения в процессе контроля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Рекомендации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Подпись педагога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503494"/>
                  </a:ext>
                </a:extLst>
              </a:tr>
              <a:tr h="1372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организация: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занятия;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режимных моментов;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прогулки;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закаливания.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992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5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20515" t="15791" r="21420" b="11928"/>
          <a:stretch/>
        </p:blipFill>
        <p:spPr>
          <a:xfrm>
            <a:off x="149531" y="297000"/>
            <a:ext cx="8794104" cy="615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274</Words>
  <Application>Microsoft Office PowerPoint</Application>
  <PresentationFormat>Экран (4:3)</PresentationFormat>
  <Paragraphs>72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Методист</dc:creator>
  <cp:lastModifiedBy>Пользователь</cp:lastModifiedBy>
  <cp:revision>23</cp:revision>
  <dcterms:created xsi:type="dcterms:W3CDTF">2024-02-08T04:19:10Z</dcterms:created>
  <dcterms:modified xsi:type="dcterms:W3CDTF">2024-03-01T10:39:20Z</dcterms:modified>
</cp:coreProperties>
</file>