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60" r:id="rId15"/>
    <p:sldId id="261" r:id="rId16"/>
    <p:sldId id="262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83B2-B2FD-4F6F-99F9-DB70FD09EA77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C9F2-6D4D-4124-A098-486BDE553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6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C9F2-6D4D-4124-A098-486BDE5537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3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3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4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2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4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2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0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9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024E-0CDE-46B0-96E3-646B957C6324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3FF1-E441-405C-BABE-05C4305F2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4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31387"/>
            <a:ext cx="7886700" cy="518753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на тему: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«Планирование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в дошкольной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16602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7797" y="202063"/>
            <a:ext cx="424597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Проектно-тематическое планирование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719" t="17126" r="52319" b="29329"/>
          <a:stretch/>
        </p:blipFill>
        <p:spPr>
          <a:xfrm>
            <a:off x="1197001" y="1078172"/>
            <a:ext cx="6749998" cy="5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2" y="397565"/>
            <a:ext cx="7977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Календарное планирование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порядка, последовательности осуществления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образовательной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указанием необходимых условий, используемых средств, форм и методов работы.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592" y="2413338"/>
            <a:ext cx="7977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Календарное планирование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различные виды образовательной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48" y="432062"/>
            <a:ext cx="8613913" cy="45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в ДОО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(ФОП ДО, п. 24.1):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самостоятельную деятельность детей;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семьями детей по реализации образовательной программы ДО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47" y="151179"/>
            <a:ext cx="837537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организуется как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педагога и детей, самостоятельная деятельность детей. (ФОП ДО, п. 24.2)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совместная деятельность педагога с ребёнком, где, взаимодействуя с ребёнком, он выполняет функции педагога: обучает ребёнка чему-то новому;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совместная деятельность ребёнка с педагогом, при которой ребёнок и педагог - равноправные партнеры;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совместная деятельность группы детей под руководством педагога, который на правах участника деятельности на всех этапах её выполнения (от планирования до завершения) направляет совместную деятельность группы детей;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совместная деятельность детей со сверстниками без участия педагога, но по его заданию. Педагог в этой ситуации не является участником деятельности, но выступает в роли её организатора, ставящего задачу группе детей, тем самым, актуализируя лидерские ресурсы самих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спонтанно возникающая, совместная деятельность детей без всякого участия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31094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765" y="185530"/>
            <a:ext cx="743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831" t="21253" r="22571" b="19848"/>
          <a:stretch/>
        </p:blipFill>
        <p:spPr>
          <a:xfrm>
            <a:off x="0" y="729000"/>
            <a:ext cx="906211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12" t="44490" r="22718" b="21460"/>
          <a:stretch/>
        </p:blipFill>
        <p:spPr>
          <a:xfrm>
            <a:off x="20470" y="786216"/>
            <a:ext cx="910306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672" y="251791"/>
            <a:ext cx="8808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психолого-педагогической работы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рабочей программы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56" t="16367" r="22293" b="18102"/>
          <a:stretch/>
        </p:blipFill>
        <p:spPr>
          <a:xfrm>
            <a:off x="127893" y="779928"/>
            <a:ext cx="8888214" cy="58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378" t="16689" r="21350" b="16961"/>
          <a:stretch/>
        </p:blipFill>
        <p:spPr>
          <a:xfrm>
            <a:off x="75313" y="415038"/>
            <a:ext cx="899337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09" t="16282" r="23067" b="28563"/>
          <a:stretch/>
        </p:blipFill>
        <p:spPr>
          <a:xfrm>
            <a:off x="31881" y="457202"/>
            <a:ext cx="9080237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9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52" t="19538" r="23297" b="33447"/>
          <a:stretch/>
        </p:blipFill>
        <p:spPr>
          <a:xfrm>
            <a:off x="83689" y="307730"/>
            <a:ext cx="897662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11935"/>
            <a:ext cx="7805530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заблаговременное определение последовательности осуществления воспитательно-образовательной работы с указанием необходимых условий, средств, форм и методов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научно-обоснованная организация педагогического процесса ДОУ, которая придает ему содержательность, определенность, управляемость.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591" y="503583"/>
            <a:ext cx="8176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планирования: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Перспективный план развития или программа развития ДОУ, составляемый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Годовой план ДОУ;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Тематические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планы;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strike="sngStrik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Перспективное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календарное планирование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конкретной возрастной группе.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490330"/>
            <a:ext cx="6559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планирования, в котором определены темы и последовательность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определенного периода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32797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43" y="680805"/>
            <a:ext cx="8600661" cy="464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31877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Темообразующие факторы, предложенные Коротковой Н.А.:</a:t>
            </a: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события, происходящие в окружающем и вызывающие интерес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воображаемые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события, описываемые в художественном произведении, которое воспитатель читает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специально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«смоделированные»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воспитателем исходя из развивающих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31877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происходящие в жизни возрастной группы,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«заражающие» детей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приводящие к сохранению на какое-то время интересов, источником которых служат, как правило, средства массовой коммуникации и игрушечная индустрия.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017" y="119270"/>
            <a:ext cx="761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157" t="15127" r="24136" b="18723"/>
          <a:stretch/>
        </p:blipFill>
        <p:spPr>
          <a:xfrm>
            <a:off x="50723" y="669532"/>
            <a:ext cx="9093277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040" t="24633" r="31784" b="57207"/>
          <a:stretch/>
        </p:blipFill>
        <p:spPr>
          <a:xfrm>
            <a:off x="-13252" y="778030"/>
            <a:ext cx="9170900" cy="25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87346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Проектно-тематическое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87346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Проектно-тематическое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825" t="55309" r="31949" b="27512"/>
          <a:stretch/>
        </p:blipFill>
        <p:spPr>
          <a:xfrm>
            <a:off x="0" y="778030"/>
            <a:ext cx="9014671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39" t="17072" r="52375" b="29920"/>
          <a:stretch/>
        </p:blipFill>
        <p:spPr>
          <a:xfrm>
            <a:off x="861390" y="738000"/>
            <a:ext cx="7734998" cy="612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41572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Проектно-тематическое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346</Words>
  <Application>Microsoft Office PowerPoint</Application>
  <PresentationFormat>Экран (4:3)</PresentationFormat>
  <Paragraphs>34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Тема Office</vt:lpstr>
      <vt:lpstr>Консультация на тему:  «Планирование образовательного процесса в дошкольной образовательной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на тему:  «Планирование образовательного процесса в дошкольной образовательной организации»</dc:title>
  <dc:creator>Методист</dc:creator>
  <cp:lastModifiedBy>Методист</cp:lastModifiedBy>
  <cp:revision>28</cp:revision>
  <dcterms:created xsi:type="dcterms:W3CDTF">2024-01-23T05:53:13Z</dcterms:created>
  <dcterms:modified xsi:type="dcterms:W3CDTF">2024-01-29T05:05:11Z</dcterms:modified>
</cp:coreProperties>
</file>